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3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4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5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6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7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8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8" r:id="rId2"/>
    <p:sldMasterId id="2147484022" r:id="rId3"/>
    <p:sldMasterId id="2147484128" r:id="rId4"/>
    <p:sldMasterId id="2147484258" r:id="rId5"/>
    <p:sldMasterId id="2147484579" r:id="rId6"/>
    <p:sldMasterId id="2147484884" r:id="rId7"/>
    <p:sldMasterId id="2147484964" r:id="rId8"/>
    <p:sldMasterId id="2147485077" r:id="rId9"/>
  </p:sldMasterIdLst>
  <p:notesMasterIdLst>
    <p:notesMasterId r:id="rId35"/>
  </p:notesMasterIdLst>
  <p:sldIdLst>
    <p:sldId id="519" r:id="rId10"/>
    <p:sldId id="645" r:id="rId11"/>
    <p:sldId id="646" r:id="rId12"/>
    <p:sldId id="647" r:id="rId13"/>
    <p:sldId id="657" r:id="rId14"/>
    <p:sldId id="637" r:id="rId15"/>
    <p:sldId id="639" r:id="rId16"/>
    <p:sldId id="573" r:id="rId17"/>
    <p:sldId id="634" r:id="rId18"/>
    <p:sldId id="635" r:id="rId19"/>
    <p:sldId id="642" r:id="rId20"/>
    <p:sldId id="641" r:id="rId21"/>
    <p:sldId id="644" r:id="rId22"/>
    <p:sldId id="643" r:id="rId23"/>
    <p:sldId id="650" r:id="rId24"/>
    <p:sldId id="636" r:id="rId25"/>
    <p:sldId id="648" r:id="rId26"/>
    <p:sldId id="649" r:id="rId27"/>
    <p:sldId id="651" r:id="rId28"/>
    <p:sldId id="652" r:id="rId29"/>
    <p:sldId id="653" r:id="rId30"/>
    <p:sldId id="654" r:id="rId31"/>
    <p:sldId id="655" r:id="rId32"/>
    <p:sldId id="656" r:id="rId33"/>
    <p:sldId id="54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50" autoAdjust="0"/>
  </p:normalViewPr>
  <p:slideViewPr>
    <p:cSldViewPr>
      <p:cViewPr>
        <p:scale>
          <a:sx n="68" d="100"/>
          <a:sy n="68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021D2-1D37-4100-8651-550F8049C49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8D674-477A-47B2-B8AD-8A936B50254D}">
      <dgm:prSet phldrT="[Text]"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Одна</a:t>
          </a:r>
        </a:p>
        <a:p>
          <a:r>
            <a: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Запись</a:t>
          </a:r>
        </a:p>
      </dgm:t>
    </dgm:pt>
    <dgm:pt modelId="{1AE478A3-E9AD-4D4B-9996-9C5DB3EA6DED}" type="parTrans" cxnId="{5CCAA5F2-5992-4C55-8668-238BE9F6C434}">
      <dgm:prSet/>
      <dgm:spPr/>
      <dgm:t>
        <a:bodyPr/>
        <a:lstStyle/>
        <a:p>
          <a:endParaRPr lang="en-US"/>
        </a:p>
      </dgm:t>
    </dgm:pt>
    <dgm:pt modelId="{2E90BFED-28B9-444F-9E55-0BBFDFD2BD0A}" type="sibTrans" cxnId="{5CCAA5F2-5992-4C55-8668-238BE9F6C434}">
      <dgm:prSet/>
      <dgm:spPr/>
      <dgm:t>
        <a:bodyPr/>
        <a:lstStyle/>
        <a:p>
          <a:endParaRPr lang="en-US"/>
        </a:p>
      </dgm:t>
    </dgm:pt>
    <dgm:pt modelId="{9F057E7F-4184-4182-A8FA-4948ECD8FF4F}">
      <dgm:prSet phldrT="[Text]" custT="1"/>
      <dgm:spPr>
        <a:solidFill>
          <a:srgbClr val="002060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Полный текст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1800" b="0" dirty="0" smtClean="0">
            <a:effectLst/>
          </a:endParaRP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Elsevier, Sage,  Wiley</a:t>
          </a:r>
          <a:endParaRPr lang="en-US" sz="1800" b="0" dirty="0"/>
        </a:p>
      </dgm:t>
    </dgm:pt>
    <dgm:pt modelId="{39A07513-CD1C-49F8-A799-430BD705F016}" type="parTrans" cxnId="{6A5D5C87-673C-4032-91F2-430970E506C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1B869F-1C8A-4FEB-8882-7D90E530301D}" type="sibTrans" cxnId="{6A5D5C87-673C-4032-91F2-430970E506C5}">
      <dgm:prSet/>
      <dgm:spPr/>
      <dgm:t>
        <a:bodyPr/>
        <a:lstStyle/>
        <a:p>
          <a:endParaRPr lang="en-US"/>
        </a:p>
      </dgm:t>
    </dgm:pt>
    <dgm:pt modelId="{BCDA5EB5-6A74-41FB-9417-A70D99363E22}">
      <dgm:prSet phldrT="[Text]" custT="1"/>
      <dgm:spPr>
        <a:solidFill>
          <a:srgbClr val="002060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Тематические слова ...</a:t>
          </a:r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b="0" dirty="0" smtClean="0">
              <a:effectLst/>
            </a:rPr>
            <a:t>-</a:t>
          </a:r>
          <a:endParaRPr lang="en-US" sz="1800" b="0" dirty="0" smtClean="0">
            <a:effectLst/>
          </a:endParaRP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Gale, ProQuest</a:t>
          </a:r>
          <a:endParaRPr lang="en-US" sz="1800" dirty="0"/>
        </a:p>
      </dgm:t>
    </dgm:pt>
    <dgm:pt modelId="{CBF88232-3262-43CD-9DA7-0093FE8D74A7}" type="parTrans" cxnId="{8C459F34-B25B-4D48-BA79-C550DFCDCB3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41BFB36-0F84-494F-8B8F-145D2D0915BF}" type="sibTrans" cxnId="{8C459F34-B25B-4D48-BA79-C550DFCDCB3A}">
      <dgm:prSet/>
      <dgm:spPr/>
      <dgm:t>
        <a:bodyPr/>
        <a:lstStyle/>
        <a:p>
          <a:endParaRPr lang="en-US"/>
        </a:p>
      </dgm:t>
    </dgm:pt>
    <dgm:pt modelId="{0D33B871-E7B6-4CA3-A6A5-2BC6DC07FD7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DOI</a:t>
          </a:r>
        </a:p>
        <a:p>
          <a:r>
            <a:rPr lang="ru-RU" sz="1800" b="0" dirty="0" smtClean="0">
              <a:effectLst/>
            </a:rPr>
            <a:t>-</a:t>
          </a:r>
          <a:endParaRPr lang="en-US" sz="1800" b="0" dirty="0" smtClean="0">
            <a:effectLst/>
          </a:endParaRPr>
        </a:p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CrossRef</a:t>
          </a:r>
          <a:endParaRPr lang="en-US" sz="1800" dirty="0"/>
        </a:p>
      </dgm:t>
    </dgm:pt>
    <dgm:pt modelId="{4F9608E1-9F14-494D-BE00-24CCFE015F4E}" type="parTrans" cxnId="{D27044B7-AE1F-4E7F-BC02-1424419002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6B5299-1E3F-40E4-9505-FAFB43C4835D}" type="sibTrans" cxnId="{D27044B7-AE1F-4E7F-BC02-142441900259}">
      <dgm:prSet/>
      <dgm:spPr/>
      <dgm:t>
        <a:bodyPr/>
        <a:lstStyle/>
        <a:p>
          <a:endParaRPr lang="en-US"/>
        </a:p>
      </dgm:t>
    </dgm:pt>
    <dgm:pt modelId="{DEECCEED-0AD7-4C11-9C7D-D1B1D42BDE57}">
      <dgm:prSet custT="1"/>
      <dgm:spPr>
        <a:solidFill>
          <a:srgbClr val="002060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Статус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“peer-reviewed”</a:t>
          </a:r>
        </a:p>
        <a:p>
          <a:r>
            <a:rPr lang="ru-RU" sz="1800" b="0" dirty="0" smtClean="0">
              <a:effectLst/>
            </a:rPr>
            <a:t>-</a:t>
          </a:r>
          <a:endParaRPr lang="en-US" sz="1800" b="0" dirty="0" smtClean="0">
            <a:effectLst/>
          </a:endParaRP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Ulrich’s</a:t>
          </a:r>
          <a:endParaRPr lang="en-US" sz="1800" dirty="0"/>
        </a:p>
      </dgm:t>
    </dgm:pt>
    <dgm:pt modelId="{75479F78-F68A-42B8-A65B-66954D604EA9}" type="parTrans" cxnId="{6252A0A3-61B9-470E-8F60-ACFBD4E6A8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8155E42-63F8-49FB-8BF7-159E1A045225}" type="sibTrans" cxnId="{6252A0A3-61B9-470E-8F60-ACFBD4E6A80D}">
      <dgm:prSet/>
      <dgm:spPr/>
      <dgm:t>
        <a:bodyPr/>
        <a:lstStyle/>
        <a:p>
          <a:endParaRPr lang="en-US"/>
        </a:p>
      </dgm:t>
    </dgm:pt>
    <dgm:pt modelId="{BDF0ECDA-97D2-4026-B8EB-A008FEC4AA8D}">
      <dgm:prSet custT="1"/>
      <dgm:spPr>
        <a:solidFill>
          <a:srgbClr val="002060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Цитируемость</a:t>
          </a:r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1800" b="0" dirty="0" smtClean="0">
            <a:effectLst/>
          </a:endParaRP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of Science</a:t>
          </a: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Scopus</a:t>
          </a:r>
          <a:r>
            <a:rPr lang="en-US" sz="1800" dirty="0" smtClean="0"/>
            <a:t> </a:t>
          </a:r>
          <a:endParaRPr lang="en-US" sz="1800" dirty="0"/>
        </a:p>
      </dgm:t>
    </dgm:pt>
    <dgm:pt modelId="{6BA91E0B-43FF-417F-9E37-E3DB517AEB57}" type="parTrans" cxnId="{6AA77E1B-9EBF-48C5-A6B0-5D8F09373F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363B3C-98E9-435B-9FC2-1F8E179F7B31}" type="sibTrans" cxnId="{6AA77E1B-9EBF-48C5-A6B0-5D8F09373FFC}">
      <dgm:prSet/>
      <dgm:spPr/>
      <dgm:t>
        <a:bodyPr/>
        <a:lstStyle/>
        <a:p>
          <a:endParaRPr lang="en-US"/>
        </a:p>
      </dgm:t>
    </dgm:pt>
    <dgm:pt modelId="{D2627D26-0880-4651-8F5A-69C37984B2F5}" type="pres">
      <dgm:prSet presAssocID="{C9E021D2-1D37-4100-8651-550F8049C4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65B182-8D2A-4008-A374-59C15F37C535}" type="pres">
      <dgm:prSet presAssocID="{6F38D674-477A-47B2-B8AD-8A936B50254D}" presName="centerShape" presStyleLbl="node0" presStyleIdx="0" presStyleCnt="1" custScaleX="124589" custScaleY="105839" custLinFactNeighborX="14" custLinFactNeighborY="497"/>
      <dgm:spPr/>
      <dgm:t>
        <a:bodyPr/>
        <a:lstStyle/>
        <a:p>
          <a:endParaRPr lang="en-US"/>
        </a:p>
      </dgm:t>
    </dgm:pt>
    <dgm:pt modelId="{58B24EA8-D3E0-4E0F-B0D4-5186918F1B86}" type="pres">
      <dgm:prSet presAssocID="{39A07513-CD1C-49F8-A799-430BD705F01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4BE6760B-2279-4C6B-A2E2-63A95C206BEF}" type="pres">
      <dgm:prSet presAssocID="{9F057E7F-4184-4182-A8FA-4948ECD8FF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9E8E3-28E8-4EC3-8764-88AC6F2884FC}" type="pres">
      <dgm:prSet presAssocID="{CBF88232-3262-43CD-9DA7-0093FE8D74A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46BA75E-4C9B-47A7-85F5-EF16C2930D25}" type="pres">
      <dgm:prSet presAssocID="{BCDA5EB5-6A74-41FB-9417-A70D99363E22}" presName="node" presStyleLbl="node1" presStyleIdx="1" presStyleCnt="5" custRadScaleRad="103908" custRadScaleInc="-13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75D76-4304-4458-A42B-EAC25D535626}" type="pres">
      <dgm:prSet presAssocID="{4F9608E1-9F14-494D-BE00-24CCFE015F4E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674710E8-DF5A-4596-99C0-43769E55B974}" type="pres">
      <dgm:prSet presAssocID="{0D33B871-E7B6-4CA3-A6A5-2BC6DC07FD75}" presName="node" presStyleLbl="node1" presStyleIdx="2" presStyleCnt="5" custRadScaleRad="92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20A29-830D-4485-8D7D-FE5A89E19B11}" type="pres">
      <dgm:prSet presAssocID="{75479F78-F68A-42B8-A65B-66954D604EA9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00433CA9-DBCC-4B15-BDAE-E813998158E9}" type="pres">
      <dgm:prSet presAssocID="{DEECCEED-0AD7-4C11-9C7D-D1B1D42BDE57}" presName="node" presStyleLbl="node1" presStyleIdx="3" presStyleCnt="5" custRadScaleRad="102290" custRadScaleInc="16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34CBF-4C1D-44BD-9AF3-231D3E093840}" type="pres">
      <dgm:prSet presAssocID="{6BA91E0B-43FF-417F-9E37-E3DB517AEB5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446FEB00-1870-4C69-9796-8AE53AFBBE72}" type="pres">
      <dgm:prSet presAssocID="{BDF0ECDA-97D2-4026-B8EB-A008FEC4AA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30845-7334-4D33-8761-D328FB397DD3}" type="presOf" srcId="{C9E021D2-1D37-4100-8651-550F8049C49E}" destId="{D2627D26-0880-4651-8F5A-69C37984B2F5}" srcOrd="0" destOrd="0" presId="urn:microsoft.com/office/officeart/2005/8/layout/radial4"/>
    <dgm:cxn modelId="{6A5D5C87-673C-4032-91F2-430970E506C5}" srcId="{6F38D674-477A-47B2-B8AD-8A936B50254D}" destId="{9F057E7F-4184-4182-A8FA-4948ECD8FF4F}" srcOrd="0" destOrd="0" parTransId="{39A07513-CD1C-49F8-A799-430BD705F016}" sibTransId="{1C1B869F-1C8A-4FEB-8882-7D90E530301D}"/>
    <dgm:cxn modelId="{C16E75B8-A00A-4A7F-855D-54F9EF7C4F8E}" type="presOf" srcId="{6F38D674-477A-47B2-B8AD-8A936B50254D}" destId="{3965B182-8D2A-4008-A374-59C15F37C535}" srcOrd="0" destOrd="0" presId="urn:microsoft.com/office/officeart/2005/8/layout/radial4"/>
    <dgm:cxn modelId="{44770FD8-B62E-4D4F-A57A-E41BF3DE304A}" type="presOf" srcId="{CBF88232-3262-43CD-9DA7-0093FE8D74A7}" destId="{A509E8E3-28E8-4EC3-8764-88AC6F2884FC}" srcOrd="0" destOrd="0" presId="urn:microsoft.com/office/officeart/2005/8/layout/radial4"/>
    <dgm:cxn modelId="{A7715887-884B-494C-A813-C50F7DBF1DF1}" type="presOf" srcId="{0D33B871-E7B6-4CA3-A6A5-2BC6DC07FD75}" destId="{674710E8-DF5A-4596-99C0-43769E55B974}" srcOrd="0" destOrd="0" presId="urn:microsoft.com/office/officeart/2005/8/layout/radial4"/>
    <dgm:cxn modelId="{6252A0A3-61B9-470E-8F60-ACFBD4E6A80D}" srcId="{6F38D674-477A-47B2-B8AD-8A936B50254D}" destId="{DEECCEED-0AD7-4C11-9C7D-D1B1D42BDE57}" srcOrd="3" destOrd="0" parTransId="{75479F78-F68A-42B8-A65B-66954D604EA9}" sibTransId="{E8155E42-63F8-49FB-8BF7-159E1A045225}"/>
    <dgm:cxn modelId="{D85617CB-2295-4C2D-984B-AD7F9D950F6B}" type="presOf" srcId="{4F9608E1-9F14-494D-BE00-24CCFE015F4E}" destId="{52375D76-4304-4458-A42B-EAC25D535626}" srcOrd="0" destOrd="0" presId="urn:microsoft.com/office/officeart/2005/8/layout/radial4"/>
    <dgm:cxn modelId="{6AA77E1B-9EBF-48C5-A6B0-5D8F09373FFC}" srcId="{6F38D674-477A-47B2-B8AD-8A936B50254D}" destId="{BDF0ECDA-97D2-4026-B8EB-A008FEC4AA8D}" srcOrd="4" destOrd="0" parTransId="{6BA91E0B-43FF-417F-9E37-E3DB517AEB57}" sibTransId="{13363B3C-98E9-435B-9FC2-1F8E179F7B31}"/>
    <dgm:cxn modelId="{32AF89D2-D79C-430D-9049-DCF07AC57BCF}" type="presOf" srcId="{75479F78-F68A-42B8-A65B-66954D604EA9}" destId="{87620A29-830D-4485-8D7D-FE5A89E19B11}" srcOrd="0" destOrd="0" presId="urn:microsoft.com/office/officeart/2005/8/layout/radial4"/>
    <dgm:cxn modelId="{8906B93A-D248-4176-BA7B-F42FC0814358}" type="presOf" srcId="{BCDA5EB5-6A74-41FB-9417-A70D99363E22}" destId="{146BA75E-4C9B-47A7-85F5-EF16C2930D25}" srcOrd="0" destOrd="0" presId="urn:microsoft.com/office/officeart/2005/8/layout/radial4"/>
    <dgm:cxn modelId="{5EDD9F24-1885-46AF-B1A5-CE83BE1E4185}" type="presOf" srcId="{6BA91E0B-43FF-417F-9E37-E3DB517AEB57}" destId="{9C234CBF-4C1D-44BD-9AF3-231D3E093840}" srcOrd="0" destOrd="0" presId="urn:microsoft.com/office/officeart/2005/8/layout/radial4"/>
    <dgm:cxn modelId="{2AA9E52B-970F-43DB-B985-6CD88B9353C4}" type="presOf" srcId="{39A07513-CD1C-49F8-A799-430BD705F016}" destId="{58B24EA8-D3E0-4E0F-B0D4-5186918F1B86}" srcOrd="0" destOrd="0" presId="urn:microsoft.com/office/officeart/2005/8/layout/radial4"/>
    <dgm:cxn modelId="{D27044B7-AE1F-4E7F-BC02-142441900259}" srcId="{6F38D674-477A-47B2-B8AD-8A936B50254D}" destId="{0D33B871-E7B6-4CA3-A6A5-2BC6DC07FD75}" srcOrd="2" destOrd="0" parTransId="{4F9608E1-9F14-494D-BE00-24CCFE015F4E}" sibTransId="{576B5299-1E3F-40E4-9505-FAFB43C4835D}"/>
    <dgm:cxn modelId="{10DF06D0-FA67-4A63-93BD-FBF8FC7FD02B}" type="presOf" srcId="{9F057E7F-4184-4182-A8FA-4948ECD8FF4F}" destId="{4BE6760B-2279-4C6B-A2E2-63A95C206BEF}" srcOrd="0" destOrd="0" presId="urn:microsoft.com/office/officeart/2005/8/layout/radial4"/>
    <dgm:cxn modelId="{877F8E56-6133-4BD9-9730-174F45F0B639}" type="presOf" srcId="{BDF0ECDA-97D2-4026-B8EB-A008FEC4AA8D}" destId="{446FEB00-1870-4C69-9796-8AE53AFBBE72}" srcOrd="0" destOrd="0" presId="urn:microsoft.com/office/officeart/2005/8/layout/radial4"/>
    <dgm:cxn modelId="{8C459F34-B25B-4D48-BA79-C550DFCDCB3A}" srcId="{6F38D674-477A-47B2-B8AD-8A936B50254D}" destId="{BCDA5EB5-6A74-41FB-9417-A70D99363E22}" srcOrd="1" destOrd="0" parTransId="{CBF88232-3262-43CD-9DA7-0093FE8D74A7}" sibTransId="{F41BFB36-0F84-494F-8B8F-145D2D0915BF}"/>
    <dgm:cxn modelId="{5CCAA5F2-5992-4C55-8668-238BE9F6C434}" srcId="{C9E021D2-1D37-4100-8651-550F8049C49E}" destId="{6F38D674-477A-47B2-B8AD-8A936B50254D}" srcOrd="0" destOrd="0" parTransId="{1AE478A3-E9AD-4D4B-9996-9C5DB3EA6DED}" sibTransId="{2E90BFED-28B9-444F-9E55-0BBFDFD2BD0A}"/>
    <dgm:cxn modelId="{6C81346C-CDF9-41EB-8177-5297B0A2F185}" type="presOf" srcId="{DEECCEED-0AD7-4C11-9C7D-D1B1D42BDE57}" destId="{00433CA9-DBCC-4B15-BDAE-E813998158E9}" srcOrd="0" destOrd="0" presId="urn:microsoft.com/office/officeart/2005/8/layout/radial4"/>
    <dgm:cxn modelId="{2976D20F-4250-4CD9-9E1A-D53D761353A7}" type="presParOf" srcId="{D2627D26-0880-4651-8F5A-69C37984B2F5}" destId="{3965B182-8D2A-4008-A374-59C15F37C535}" srcOrd="0" destOrd="0" presId="urn:microsoft.com/office/officeart/2005/8/layout/radial4"/>
    <dgm:cxn modelId="{44BE1F65-B055-4584-AFDD-FFDB0FEB6A7D}" type="presParOf" srcId="{D2627D26-0880-4651-8F5A-69C37984B2F5}" destId="{58B24EA8-D3E0-4E0F-B0D4-5186918F1B86}" srcOrd="1" destOrd="0" presId="urn:microsoft.com/office/officeart/2005/8/layout/radial4"/>
    <dgm:cxn modelId="{87DF12F8-BA0A-485B-A4DE-A9722F3A828C}" type="presParOf" srcId="{D2627D26-0880-4651-8F5A-69C37984B2F5}" destId="{4BE6760B-2279-4C6B-A2E2-63A95C206BEF}" srcOrd="2" destOrd="0" presId="urn:microsoft.com/office/officeart/2005/8/layout/radial4"/>
    <dgm:cxn modelId="{9213FE2D-48A4-44A6-8DCA-1A0A49CF150D}" type="presParOf" srcId="{D2627D26-0880-4651-8F5A-69C37984B2F5}" destId="{A509E8E3-28E8-4EC3-8764-88AC6F2884FC}" srcOrd="3" destOrd="0" presId="urn:microsoft.com/office/officeart/2005/8/layout/radial4"/>
    <dgm:cxn modelId="{DBFB7910-90F2-49E4-A92A-E040D9BC4765}" type="presParOf" srcId="{D2627D26-0880-4651-8F5A-69C37984B2F5}" destId="{146BA75E-4C9B-47A7-85F5-EF16C2930D25}" srcOrd="4" destOrd="0" presId="urn:microsoft.com/office/officeart/2005/8/layout/radial4"/>
    <dgm:cxn modelId="{D7DA8F12-DC66-458F-B246-BA1301F158A2}" type="presParOf" srcId="{D2627D26-0880-4651-8F5A-69C37984B2F5}" destId="{52375D76-4304-4458-A42B-EAC25D535626}" srcOrd="5" destOrd="0" presId="urn:microsoft.com/office/officeart/2005/8/layout/radial4"/>
    <dgm:cxn modelId="{6D6819B0-39BB-4996-A18E-2171A14C9BC9}" type="presParOf" srcId="{D2627D26-0880-4651-8F5A-69C37984B2F5}" destId="{674710E8-DF5A-4596-99C0-43769E55B974}" srcOrd="6" destOrd="0" presId="urn:microsoft.com/office/officeart/2005/8/layout/radial4"/>
    <dgm:cxn modelId="{F45F09FA-64D9-4629-8320-EA79B4C8D12B}" type="presParOf" srcId="{D2627D26-0880-4651-8F5A-69C37984B2F5}" destId="{87620A29-830D-4485-8D7D-FE5A89E19B11}" srcOrd="7" destOrd="0" presId="urn:microsoft.com/office/officeart/2005/8/layout/radial4"/>
    <dgm:cxn modelId="{3B2A3E2C-0FDE-4A5A-92F8-832FB1EBC010}" type="presParOf" srcId="{D2627D26-0880-4651-8F5A-69C37984B2F5}" destId="{00433CA9-DBCC-4B15-BDAE-E813998158E9}" srcOrd="8" destOrd="0" presId="urn:microsoft.com/office/officeart/2005/8/layout/radial4"/>
    <dgm:cxn modelId="{98B995B0-7CF3-42C5-AEFD-04F55161E0F0}" type="presParOf" srcId="{D2627D26-0880-4651-8F5A-69C37984B2F5}" destId="{9C234CBF-4C1D-44BD-9AF3-231D3E093840}" srcOrd="9" destOrd="0" presId="urn:microsoft.com/office/officeart/2005/8/layout/radial4"/>
    <dgm:cxn modelId="{C1D3F584-7A65-4631-A69D-F25436244DF5}" type="presParOf" srcId="{D2627D26-0880-4651-8F5A-69C37984B2F5}" destId="{446FEB00-1870-4C69-9796-8AE53AFBBE7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5B182-8D2A-4008-A374-59C15F37C535}">
      <dsp:nvSpPr>
        <dsp:cNvPr id="0" name=""/>
        <dsp:cNvSpPr/>
      </dsp:nvSpPr>
      <dsp:spPr>
        <a:xfrm>
          <a:off x="3022660" y="2610845"/>
          <a:ext cx="2489136" cy="21145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Одна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Запись</a:t>
          </a:r>
        </a:p>
      </dsp:txBody>
      <dsp:txXfrm>
        <a:off x="3387186" y="2920511"/>
        <a:ext cx="1760084" cy="1495202"/>
      </dsp:txXfrm>
    </dsp:sp>
    <dsp:sp modelId="{58B24EA8-D3E0-4E0F-B0D4-5186918F1B86}">
      <dsp:nvSpPr>
        <dsp:cNvPr id="0" name=""/>
        <dsp:cNvSpPr/>
      </dsp:nvSpPr>
      <dsp:spPr>
        <a:xfrm rot="10800000">
          <a:off x="1329520" y="3383414"/>
          <a:ext cx="1600017" cy="5693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E6760B-2279-4C6B-A2E2-63A95C206BEF}">
      <dsp:nvSpPr>
        <dsp:cNvPr id="0" name=""/>
        <dsp:cNvSpPr/>
      </dsp:nvSpPr>
      <dsp:spPr>
        <a:xfrm>
          <a:off x="380528" y="2908918"/>
          <a:ext cx="1897984" cy="151838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Полный текст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1800" b="0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Elsevier, Sage,  Wiley</a:t>
          </a:r>
          <a:endParaRPr lang="en-US" sz="1800" b="0" kern="1200" dirty="0"/>
        </a:p>
      </dsp:txBody>
      <dsp:txXfrm>
        <a:off x="425000" y="2953390"/>
        <a:ext cx="1809040" cy="1429443"/>
      </dsp:txXfrm>
    </dsp:sp>
    <dsp:sp modelId="{A509E8E3-28E8-4EC3-8764-88AC6F2884FC}">
      <dsp:nvSpPr>
        <dsp:cNvPr id="0" name=""/>
        <dsp:cNvSpPr/>
      </dsp:nvSpPr>
      <dsp:spPr>
        <a:xfrm rot="13218406">
          <a:off x="1726734" y="1988902"/>
          <a:ext cx="1793070" cy="5693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6BA75E-4C9B-47A7-85F5-EF16C2930D25}">
      <dsp:nvSpPr>
        <dsp:cNvPr id="0" name=""/>
        <dsp:cNvSpPr/>
      </dsp:nvSpPr>
      <dsp:spPr>
        <a:xfrm>
          <a:off x="990587" y="934455"/>
          <a:ext cx="1897984" cy="151838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Тематические слова ...</a:t>
          </a:r>
          <a:endParaRPr lang="en-US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/>
            </a:rPr>
            <a:t>-</a:t>
          </a:r>
          <a:endParaRPr lang="en-US" sz="1800" b="0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Gale, ProQuest</a:t>
          </a:r>
          <a:endParaRPr lang="en-US" sz="1800" kern="1200" dirty="0"/>
        </a:p>
      </dsp:txBody>
      <dsp:txXfrm>
        <a:off x="1035059" y="978927"/>
        <a:ext cx="1809040" cy="1429443"/>
      </dsp:txXfrm>
    </dsp:sp>
    <dsp:sp modelId="{52375D76-4304-4458-A42B-EAC25D535626}">
      <dsp:nvSpPr>
        <dsp:cNvPr id="0" name=""/>
        <dsp:cNvSpPr/>
      </dsp:nvSpPr>
      <dsp:spPr>
        <a:xfrm rot="16198965">
          <a:off x="3475869" y="1443325"/>
          <a:ext cx="1581548" cy="5693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4710E8-DF5A-4596-99C0-43769E55B974}">
      <dsp:nvSpPr>
        <dsp:cNvPr id="0" name=""/>
        <dsp:cNvSpPr/>
      </dsp:nvSpPr>
      <dsp:spPr>
        <a:xfrm>
          <a:off x="3317413" y="178055"/>
          <a:ext cx="1897984" cy="151838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/>
            </a:rPr>
            <a:t>-</a:t>
          </a:r>
          <a:endParaRPr lang="en-US" sz="1800" b="0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CrossRef</a:t>
          </a:r>
          <a:endParaRPr lang="en-US" sz="1800" kern="1200" dirty="0"/>
        </a:p>
      </dsp:txBody>
      <dsp:txXfrm>
        <a:off x="3361885" y="222527"/>
        <a:ext cx="1809040" cy="1429443"/>
      </dsp:txXfrm>
    </dsp:sp>
    <dsp:sp modelId="{87620A29-830D-4485-8D7D-FE5A89E19B11}">
      <dsp:nvSpPr>
        <dsp:cNvPr id="0" name=""/>
        <dsp:cNvSpPr/>
      </dsp:nvSpPr>
      <dsp:spPr>
        <a:xfrm rot="19248051">
          <a:off x="5047480" y="2036111"/>
          <a:ext cx="1743509" cy="5693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433CA9-DBCC-4B15-BDAE-E813998158E9}">
      <dsp:nvSpPr>
        <dsp:cNvPr id="0" name=""/>
        <dsp:cNvSpPr/>
      </dsp:nvSpPr>
      <dsp:spPr>
        <a:xfrm>
          <a:off x="5645812" y="1010650"/>
          <a:ext cx="1897984" cy="151838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Статус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“peer-reviewed”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/>
            </a:rPr>
            <a:t>-</a:t>
          </a:r>
          <a:endParaRPr lang="en-US" sz="1800" b="0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Ulrich’s</a:t>
          </a:r>
          <a:endParaRPr lang="en-US" sz="1800" kern="1200" dirty="0"/>
        </a:p>
      </dsp:txBody>
      <dsp:txXfrm>
        <a:off x="5690284" y="1055122"/>
        <a:ext cx="1809040" cy="1429443"/>
      </dsp:txXfrm>
    </dsp:sp>
    <dsp:sp modelId="{9C234CBF-4C1D-44BD-9AF3-231D3E093840}">
      <dsp:nvSpPr>
        <dsp:cNvPr id="0" name=""/>
        <dsp:cNvSpPr/>
      </dsp:nvSpPr>
      <dsp:spPr>
        <a:xfrm>
          <a:off x="5604828" y="3383414"/>
          <a:ext cx="1598463" cy="5693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6FEB00-1870-4C69-9796-8AE53AFBBE72}">
      <dsp:nvSpPr>
        <dsp:cNvPr id="0" name=""/>
        <dsp:cNvSpPr/>
      </dsp:nvSpPr>
      <dsp:spPr>
        <a:xfrm>
          <a:off x="6254299" y="2908918"/>
          <a:ext cx="1897984" cy="151838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Цитируемость</a:t>
          </a:r>
          <a:endParaRPr lang="en-US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1800" b="0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of Science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Scopus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298771" y="2953390"/>
        <a:ext cx="1809040" cy="1429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2EEE-B6C1-42EE-95D3-0578BF4D4996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E948-62C6-4450-A570-1AD9DA6F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B0561-C8A7-4F4F-BC1A-D6233234514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Данные собираются из многих издательств и разных источников. Части касающиеся одной книги, статьи и т.д. собираются из всех этих данных. Таким образом не удаляются записи с меньше полями, но каждая запись в системе </a:t>
            </a:r>
            <a:r>
              <a:rPr lang="en-GB" baseline="0" dirty="0" smtClean="0"/>
              <a:t>Summon </a:t>
            </a:r>
            <a:r>
              <a:rPr lang="ru-RU" baseline="0" dirty="0" smtClean="0"/>
              <a:t>является накоплением информации из разнообразных источников.</a:t>
            </a:r>
          </a:p>
          <a:p>
            <a:r>
              <a:rPr lang="ru-RU" baseline="0" dirty="0" smtClean="0"/>
              <a:t>Информация из полных текстов включается в глубокое индексирование. Доступ к самим полным текстам конечно должен быть обнаруженым через соответственного поставщика.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2C5E-E78C-4AF2-8331-2AC9911F79D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E948-62C6-4450-A570-1AD9DA6F69B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8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E948-62C6-4450-A570-1AD9DA6F69B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87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E948-62C6-4450-A570-1AD9DA6F69B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5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pitchFamily="34" charset="0"/>
                <a:ea typeface="ヒラギノ角ゴ Pro W3"/>
              </a:rPr>
              <a:t>Взять данные </a:t>
            </a:r>
            <a:r>
              <a:rPr lang="en-GB" dirty="0" smtClean="0">
                <a:latin typeface="Arial" pitchFamily="34" charset="0"/>
                <a:ea typeface="ヒラギノ角ゴ Pro W3"/>
              </a:rPr>
              <a:t>Summon</a:t>
            </a:r>
            <a:r>
              <a:rPr lang="ru-RU" dirty="0" smtClean="0">
                <a:latin typeface="Arial" pitchFamily="34" charset="0"/>
                <a:ea typeface="ヒラギノ角ゴ Pro W3"/>
              </a:rPr>
              <a:t> и гибко</a:t>
            </a:r>
            <a:r>
              <a:rPr lang="ru-RU" baseline="0" dirty="0" smtClean="0">
                <a:latin typeface="Arial" pitchFamily="34" charset="0"/>
                <a:ea typeface="ヒラギノ角ゴ Pro W3"/>
              </a:rPr>
              <a:t> </a:t>
            </a:r>
            <a:r>
              <a:rPr lang="ru-RU" dirty="0" smtClean="0">
                <a:latin typeface="Arial" pitchFamily="34" charset="0"/>
                <a:ea typeface="ヒラギノ角ゴ Pro W3"/>
              </a:rPr>
              <a:t>адаптировать под собственный интерфейс</a:t>
            </a:r>
            <a:endParaRPr lang="en-US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5682D-D59A-4E2C-B91A-06CB951513FC}" type="slidenum">
              <a:rPr lang="en-US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CCCBE-6CF2-A843-9523-175B482538D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98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CCCBE-6CF2-A843-9523-175B482538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CCCBE-6CF2-A843-9523-175B482538D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9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A6D2F-B1FE-45DF-A6F5-A7AECCBF326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8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A6D2F-B1FE-45DF-A6F5-A7AECCBF326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8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CCCBE-6CF2-A843-9523-175B482538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9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45216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CCCBE-6CF2-A843-9523-175B482538D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4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45216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CCCBE-6CF2-A843-9523-175B482538D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4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5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5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5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5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5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5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5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5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5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5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5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6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6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6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6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6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6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2.png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6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6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6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6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6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6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6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6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6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6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7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7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7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7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7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7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7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png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7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7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7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7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7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7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7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7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7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7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7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7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7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8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8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Master" Target="../slideMasters/slideMaster8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6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6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8.xml"/></Relationships>
</file>

<file path=ppt/slideLayouts/_rels/slideLayout6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8.xml"/></Relationships>
</file>

<file path=ppt/slideLayouts/_rels/slideLayout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8.xml"/></Relationships>
</file>

<file path=ppt/slideLayouts/_rels/slideLayout6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8.xml"/></Relationships>
</file>

<file path=ppt/slideLayouts/_rels/slideLayout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8.xml"/></Relationships>
</file>

<file path=ppt/slideLayouts/_rels/slideLayout6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8.xml"/></Relationships>
</file>

<file path=ppt/slideLayouts/_rels/slideLayout6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8.xml"/></Relationships>
</file>

<file path=ppt/slideLayouts/_rels/slideLayout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8.xml"/></Relationships>
</file>

<file path=ppt/slideLayouts/_rels/slideLayout6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8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6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6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6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9.xml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9.xml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9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6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9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9.xml"/></Relationships>
</file>

<file path=ppt/slideLayouts/_rels/slideLayout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6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6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2.png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9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9.xml"/></Relationships>
</file>

<file path=ppt/slideLayouts/_rels/slideLayout7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9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7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9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9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7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9.xml"/></Relationships>
</file>

<file path=ppt/slideLayouts/_rels/slideLayout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7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9.xml"/></Relationships>
</file>

<file path=ppt/slideLayouts/_rels/slideLayout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9.xml"/></Relationships>
</file>

<file path=ppt/slideLayouts/_rels/slideLayout7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9.xml"/></Relationships>
</file>

<file path=ppt/slideLayouts/_rels/slideLayout7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7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9.xml"/></Relationships>
</file>

<file path=ppt/slideLayouts/_rels/slideLayout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9.xml"/></Relationships>
</file>

<file path=ppt/slideLayouts/_rels/slideLayout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9.xml"/></Relationships>
</file>

<file path=ppt/slideLayouts/_rels/slideLayout7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7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>
                    <a:lumMod val="95000"/>
                  </a:srgbClr>
                </a:solidFill>
              </a:rPr>
              <a:t>SS_T.09</a:t>
            </a:r>
          </a:p>
        </p:txBody>
      </p:sp>
    </p:spTree>
    <p:extLst>
      <p:ext uri="{BB962C8B-B14F-4D97-AF65-F5344CB8AC3E}">
        <p14:creationId xmlns:p14="http://schemas.microsoft.com/office/powerpoint/2010/main" val="21892331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00157497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91168398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2081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327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1359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11562695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0504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82615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81325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0589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57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6074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42246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6204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2.75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2.17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3.17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3.58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3.54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4.80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27558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0 Resource Manag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219825"/>
            <a:ext cx="9144000" cy="638175"/>
          </a:xfrm>
          <a:prstGeom prst="rect">
            <a:avLst/>
          </a:prstGeom>
          <a:solidFill>
            <a:srgbClr val="10B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10BED6"/>
              </a:solidFill>
              <a:latin typeface="Times" pitchFamily="18" charset="0"/>
              <a:ea typeface="Osaka" pitchFamily="1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5247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333333"/>
              </a:solidFill>
              <a:latin typeface="Times" pitchFamily="18" charset="0"/>
              <a:ea typeface="Osaka" pitchFamily="1" charset="-128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4438650" y="6427788"/>
            <a:ext cx="4425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Helping Your Library Be the Best Partner for Research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223000"/>
            <a:ext cx="9144000" cy="4603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333333"/>
              </a:solidFill>
              <a:latin typeface="Times" pitchFamily="18" charset="0"/>
              <a:ea typeface="Osaka" pitchFamily="1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625" y="6462713"/>
            <a:ext cx="1711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66725" y="111125"/>
            <a:ext cx="61785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</a:rPr>
              <a:t>Serials Solutions® 360 Resource Manager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4400" y="1125677"/>
            <a:ext cx="7315201" cy="39179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►"/>
              <a:defRPr sz="3200"/>
            </a:lvl1pPr>
            <a:lvl2pPr marL="914400" indent="-341313"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■"/>
              <a:defRPr sz="2400"/>
            </a:lvl2pPr>
            <a:lvl3pPr marL="1255713" indent="-341313"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□"/>
              <a:defRPr sz="2400"/>
            </a:lvl3pPr>
            <a:lvl4pPr marL="1597025" indent="-341313">
              <a:lnSpc>
                <a:spcPct val="150000"/>
              </a:lnSpc>
              <a:buClr>
                <a:srgbClr val="10BED6"/>
              </a:buClr>
              <a:buFont typeface="Wingdings" pitchFamily="2" charset="2"/>
              <a:buChar char="§"/>
              <a:defRPr sz="2400"/>
            </a:lvl4pPr>
            <a:lvl5pPr marL="1939925" indent="-342900"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▫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1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8613" y="685800"/>
            <a:ext cx="4267200" cy="2743200"/>
          </a:xfrm>
        </p:spPr>
        <p:txBody>
          <a:bodyPr/>
          <a:lstStyle>
            <a:lvl1pPr algn="r">
              <a:lnSpc>
                <a:spcPct val="90000"/>
              </a:lnSpc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8613" y="3505200"/>
            <a:ext cx="4267200" cy="381000"/>
          </a:xfrm>
        </p:spPr>
        <p:txBody>
          <a:bodyPr/>
          <a:lstStyle>
            <a:lvl1pPr marL="0" indent="0" algn="r">
              <a:buFont typeface="Times" pitchFamily="28" charset="0"/>
              <a:buNone/>
              <a:defRPr sz="1400">
                <a:solidFill>
                  <a:srgbClr val="715CB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547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783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4800" y="333375"/>
            <a:ext cx="8524875" cy="6162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81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2484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2219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>
                    <a:lumMod val="95000"/>
                  </a:srgbClr>
                </a:solidFill>
              </a:rPr>
              <a:t>SS_T.09</a:t>
            </a:r>
          </a:p>
        </p:txBody>
      </p:sp>
    </p:spTree>
    <p:extLst>
      <p:ext uri="{BB962C8B-B14F-4D97-AF65-F5344CB8AC3E}">
        <p14:creationId xmlns:p14="http://schemas.microsoft.com/office/powerpoint/2010/main" val="4132560207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9600454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1948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0736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6938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387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4067584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49485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3398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82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784988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2940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780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6342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28348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55901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6200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477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9657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2.75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2.17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3.17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3.58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3.54</a:t>
            </a:r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</p:spTree>
    <p:extLst>
      <p:ext uri="{BB962C8B-B14F-4D97-AF65-F5344CB8AC3E}">
        <p14:creationId xmlns:p14="http://schemas.microsoft.com/office/powerpoint/2010/main" val="352359341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rialsSolutions.Powerpoint.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1" b="16104"/>
          <a:stretch>
            <a:fillRect/>
          </a:stretch>
        </p:blipFill>
        <p:spPr bwMode="auto">
          <a:xfrm>
            <a:off x="0" y="4387103"/>
            <a:ext cx="9144000" cy="1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38104"/>
          <a:stretch>
            <a:fillRect/>
          </a:stretch>
        </p:blipFill>
        <p:spPr bwMode="auto">
          <a:xfrm>
            <a:off x="3366944" y="2335026"/>
            <a:ext cx="5777056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gibson\Downloads\iStock_000013756829Smal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3" b="21384"/>
          <a:stretch>
            <a:fillRect/>
          </a:stretch>
        </p:blipFill>
        <p:spPr bwMode="auto">
          <a:xfrm>
            <a:off x="-1444" y="2335026"/>
            <a:ext cx="3276024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313890"/>
            <a:ext cx="9144000" cy="939894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1314013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099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466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6516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8032819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90116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49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121444"/>
            <a:ext cx="7041584" cy="47553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276462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24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2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6465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47627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7933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79633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76200" y="6172200"/>
            <a:ext cx="92964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05817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4035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149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2836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795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2911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0106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8102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3246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4241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6478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10629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9711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2484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742594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28600" y="6210300"/>
            <a:ext cx="9601200" cy="6477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324600"/>
            <a:ext cx="1905000" cy="476250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077200" y="5507010"/>
            <a:ext cx="1600200" cy="165579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810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0778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419850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1353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51933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80019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686800" y="640080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8515350" y="616338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420100" y="64770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9601200" y="635019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782050" y="606813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572500" y="67818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9067800" y="62103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144000" y="65151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59068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15050"/>
            <a:ext cx="13144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8461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333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8033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553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340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248400" y="129540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685800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22574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5388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reverse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152400" y="1055655"/>
            <a:ext cx="9296400" cy="580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707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59387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53868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095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18480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77891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363074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33404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84378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76762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98003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35450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850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2.75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2.17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3.17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3.58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3.54</a:t>
            </a:r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</p:spTree>
    <p:extLst>
      <p:ext uri="{BB962C8B-B14F-4D97-AF65-F5344CB8AC3E}">
        <p14:creationId xmlns:p14="http://schemas.microsoft.com/office/powerpoint/2010/main" val="483681722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49456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2103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33182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40689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2744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7265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0506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5374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3007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8677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7613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812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rialsSolutions.Powerpoint.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1" b="16104"/>
          <a:stretch>
            <a:fillRect/>
          </a:stretch>
        </p:blipFill>
        <p:spPr bwMode="auto">
          <a:xfrm>
            <a:off x="0" y="4387103"/>
            <a:ext cx="9144000" cy="1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38104"/>
          <a:stretch>
            <a:fillRect/>
          </a:stretch>
        </p:blipFill>
        <p:spPr bwMode="auto">
          <a:xfrm>
            <a:off x="3366944" y="2335026"/>
            <a:ext cx="5777056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gibson\Downloads\iStock_000013756829Smal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3" b="21384"/>
          <a:stretch>
            <a:fillRect/>
          </a:stretch>
        </p:blipFill>
        <p:spPr bwMode="auto">
          <a:xfrm>
            <a:off x="-1444" y="2335026"/>
            <a:ext cx="3276024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313890"/>
            <a:ext cx="9144000" cy="939894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1314013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9457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7718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437357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699792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333333"/>
                </a:solidFill>
              </a:rPr>
              <a:pPr/>
              <a:t>3/20/2015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63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60038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132286" y="3828148"/>
            <a:ext cx="126092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046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8902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58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28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0428103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0372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577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87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337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_P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8613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7958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436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112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17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09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0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22295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58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83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40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8489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7031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592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522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255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278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43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69467109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46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8340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383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9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50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13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988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0180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96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37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33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121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168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71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374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0697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406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802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301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3007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2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121444"/>
            <a:ext cx="7041584" cy="47553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276462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35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133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83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897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980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7099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05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234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1070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24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40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239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759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350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5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170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696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972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77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7226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6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25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208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307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82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410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365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05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182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172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45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9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3203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473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3666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402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562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22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5234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504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4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7725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2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6510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8034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870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187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1592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4122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7417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519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8348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499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8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2660"/>
      </p:ext>
    </p:extLst>
  </p:cSld>
  <p:clrMapOvr>
    <a:masterClrMapping/>
  </p:clrMapOvr>
  <p:transition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693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8763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047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0725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218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0026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5340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8008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325"/>
            <a:ext cx="9144000" cy="685800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6250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4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6549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76200" y="6172200"/>
            <a:ext cx="92964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2351"/>
      </p:ext>
    </p:extLst>
  </p:cSld>
  <p:clrMapOvr>
    <a:masterClrMapping/>
  </p:clrMapOvr>
  <p:transition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1152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045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4055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ota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1346"/>
            <a:ext cx="9144000" cy="651341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5" rIns="82030" bIns="41015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5" rIns="82030" bIns="41015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5" rIns="82030" bIns="41015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SerialSol.Logos.Ppt.Into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51" y="5654769"/>
            <a:ext cx="831273" cy="8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518246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8940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434-A539-4932-A152-C242399077E7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CBA-30E0-47A6-BD61-348FAE5162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789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>
                    <a:lumMod val="95000"/>
                  </a:srgbClr>
                </a:solidFill>
              </a:rPr>
              <a:t>SS_T.09</a:t>
            </a:r>
          </a:p>
        </p:txBody>
      </p:sp>
    </p:spTree>
    <p:extLst>
      <p:ext uri="{BB962C8B-B14F-4D97-AF65-F5344CB8AC3E}">
        <p14:creationId xmlns:p14="http://schemas.microsoft.com/office/powerpoint/2010/main" val="240879660"/>
      </p:ext>
    </p:extLst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552297162"/>
      </p:ext>
    </p:extLst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8429"/>
      </p:ext>
    </p:extLst>
  </p:cSld>
  <p:clrMapOvr>
    <a:masterClrMapping/>
  </p:clrMapOvr>
  <p:transition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6740"/>
      </p:ext>
    </p:extLst>
  </p:cSld>
  <p:clrMapOvr>
    <a:masterClrMapping/>
  </p:clrMapOvr>
  <p:transition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3275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94922"/>
      </p:ext>
    </p:extLst>
  </p:cSld>
  <p:clrMapOvr>
    <a:masterClrMapping/>
  </p:clrMapOvr>
  <p:transition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578134917"/>
      </p:ext>
    </p:extLst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3523"/>
      </p:ext>
    </p:extLst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68031"/>
      </p:ext>
    </p:extLst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299"/>
      </p:ext>
    </p:extLst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205747947"/>
      </p:ext>
    </p:extLst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09316"/>
      </p:ext>
    </p:extLst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22063"/>
      </p:ext>
    </p:extLst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77822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32833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627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9609"/>
      </p:ext>
    </p:extLst>
  </p:cSld>
  <p:clrMapOvr>
    <a:masterClrMapping/>
  </p:clrMapOvr>
  <p:transition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71846"/>
      </p:ext>
    </p:extLst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72086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2.75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2.17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3.17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3.58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3.54</a:t>
            </a:r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</p:spTree>
    <p:extLst>
      <p:ext uri="{BB962C8B-B14F-4D97-AF65-F5344CB8AC3E}">
        <p14:creationId xmlns:p14="http://schemas.microsoft.com/office/powerpoint/2010/main" val="1824017729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rialsSolutions.Powerpoint.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1" b="16104"/>
          <a:stretch>
            <a:fillRect/>
          </a:stretch>
        </p:blipFill>
        <p:spPr bwMode="auto">
          <a:xfrm>
            <a:off x="0" y="4387103"/>
            <a:ext cx="9144000" cy="1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38104"/>
          <a:stretch>
            <a:fillRect/>
          </a:stretch>
        </p:blipFill>
        <p:spPr bwMode="auto">
          <a:xfrm>
            <a:off x="3366944" y="2335026"/>
            <a:ext cx="5777056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gibson\Downloads\iStock_000013756829Smal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3" b="21384"/>
          <a:stretch>
            <a:fillRect/>
          </a:stretch>
        </p:blipFill>
        <p:spPr bwMode="auto">
          <a:xfrm>
            <a:off x="-1444" y="2335026"/>
            <a:ext cx="3276024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313890"/>
            <a:ext cx="9144000" cy="939894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1314013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8682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7567"/>
      </p:ext>
    </p:extLst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76572"/>
      </p:ext>
    </p:extLst>
  </p:cSld>
  <p:clrMapOvr>
    <a:masterClrMapping/>
  </p:clrMapOvr>
  <p:transition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731986278"/>
      </p:ext>
    </p:extLst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121444"/>
            <a:ext cx="7041584" cy="47553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276462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24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1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2785"/>
      </p:ext>
    </p:extLst>
  </p:cSld>
  <p:clrMapOvr>
    <a:masterClrMapping/>
  </p:clrMapOvr>
  <p:transition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7779"/>
      </p:ext>
    </p:extLst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75354"/>
      </p:ext>
    </p:extLst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2867"/>
      </p:ext>
    </p:extLst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57"/>
      </p:ext>
    </p:extLst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76200" y="6172200"/>
            <a:ext cx="92964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09384"/>
      </p:ext>
    </p:extLst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2316"/>
      </p:ext>
    </p:extLst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2479"/>
      </p:ext>
    </p:extLst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89126"/>
      </p:ext>
    </p:extLst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96164"/>
      </p:ext>
    </p:extLst>
  </p:cSld>
  <p:clrMapOvr>
    <a:masterClrMapping/>
  </p:clrMapOvr>
  <p:transition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2770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850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4650"/>
      </p:ext>
    </p:extLst>
  </p:cSld>
  <p:clrMapOvr>
    <a:masterClrMapping/>
  </p:clrMapOvr>
  <p:transition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3246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99316"/>
      </p:ext>
    </p:extLst>
  </p:cSld>
  <p:clrMapOvr>
    <a:masterClrMapping/>
  </p:clrMapOvr>
  <p:transition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6776"/>
      </p:ext>
    </p:extLst>
  </p:cSld>
  <p:clrMapOvr>
    <a:masterClrMapping/>
  </p:clrMapOvr>
  <p:transition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33542"/>
      </p:ext>
    </p:extLst>
  </p:cSld>
  <p:clrMapOvr>
    <a:masterClrMapping/>
  </p:clrMapOvr>
  <p:transition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98278"/>
      </p:ext>
    </p:extLst>
  </p:cSld>
  <p:clrMapOvr>
    <a:masterClrMapping/>
  </p:clrMapOvr>
  <p:transition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2484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23280"/>
      </p:ext>
    </p:extLst>
  </p:cSld>
  <p:clrMapOvr>
    <a:masterClrMapping/>
  </p:clrMapOvr>
  <p:transition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28600" y="6210300"/>
            <a:ext cx="9601200" cy="6477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324600"/>
            <a:ext cx="1905000" cy="476250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077200" y="5507010"/>
            <a:ext cx="1600200" cy="165579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22594"/>
      </p:ext>
    </p:extLst>
  </p:cSld>
  <p:clrMapOvr>
    <a:masterClrMapping/>
  </p:clrMapOvr>
  <p:transition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419850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30999"/>
      </p:ext>
    </p:extLst>
  </p:cSld>
  <p:clrMapOvr>
    <a:masterClrMapping/>
  </p:clrMapOvr>
  <p:transition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40501"/>
      </p:ext>
    </p:extLst>
  </p:cSld>
  <p:clrMapOvr>
    <a:masterClrMapping/>
  </p:clrMapOvr>
  <p:transition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698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80324"/>
      </p:ext>
    </p:extLst>
  </p:cSld>
  <p:clrMapOvr>
    <a:masterClrMapping/>
  </p:clrMapOvr>
  <p:transition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686800" y="640080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8515350" y="616338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420100" y="64770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9601200" y="635019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782050" y="606813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572500" y="67818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9067800" y="62103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144000" y="65151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82217"/>
      </p:ext>
    </p:extLst>
  </p:cSld>
  <p:clrMapOvr>
    <a:masterClrMapping/>
  </p:clrMapOvr>
  <p:transition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15050"/>
            <a:ext cx="13144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14156"/>
      </p:ext>
    </p:extLst>
  </p:cSld>
  <p:clrMapOvr>
    <a:masterClrMapping/>
  </p:clrMapOvr>
  <p:transition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333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9215"/>
      </p:ext>
    </p:extLst>
  </p:cSld>
  <p:clrMapOvr>
    <a:masterClrMapping/>
  </p:clrMapOvr>
  <p:transition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4814"/>
      </p:ext>
    </p:extLst>
  </p:cSld>
  <p:clrMapOvr>
    <a:masterClrMapping/>
  </p:clrMapOvr>
  <p:transition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340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248400" y="129540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685800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6150"/>
      </p:ext>
    </p:extLst>
  </p:cSld>
  <p:clrMapOvr>
    <a:masterClrMapping/>
  </p:clrMapOvr>
  <p:transition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7667"/>
      </p:ext>
    </p:extLst>
  </p:cSld>
  <p:clrMapOvr>
    <a:masterClrMapping/>
  </p:clrMapOvr>
  <p:transition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reverse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152400" y="1055655"/>
            <a:ext cx="9296400" cy="580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69058"/>
      </p:ext>
    </p:extLst>
  </p:cSld>
  <p:clrMapOvr>
    <a:masterClrMapping/>
  </p:clrMapOvr>
  <p:transition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7115"/>
      </p:ext>
    </p:extLst>
  </p:cSld>
  <p:clrMapOvr>
    <a:masterClrMapping/>
  </p:clrMapOvr>
  <p:transition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5654"/>
      </p:ext>
    </p:extLst>
  </p:cSld>
  <p:clrMapOvr>
    <a:masterClrMapping/>
  </p:clrMapOvr>
  <p:transition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344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29950"/>
      </p:ext>
    </p:extLst>
  </p:cSld>
  <p:clrMapOvr>
    <a:masterClrMapping/>
  </p:clrMapOvr>
  <p:transition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88248"/>
      </p:ext>
    </p:extLst>
  </p:cSld>
  <p:clrMapOvr>
    <a:masterClrMapping/>
  </p:clrMapOvr>
  <p:transition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363074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41644"/>
      </p:ext>
    </p:extLst>
  </p:cSld>
  <p:clrMapOvr>
    <a:masterClrMapping/>
  </p:clrMapOvr>
  <p:transition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19681"/>
      </p:ext>
    </p:extLst>
  </p:cSld>
  <p:clrMapOvr>
    <a:masterClrMapping/>
  </p:clrMapOvr>
  <p:transition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97247"/>
      </p:ext>
    </p:extLst>
  </p:cSld>
  <p:clrMapOvr>
    <a:masterClrMapping/>
  </p:clrMapOvr>
  <p:transition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2625"/>
      </p:ext>
    </p:extLst>
  </p:cSld>
  <p:clrMapOvr>
    <a:masterClrMapping/>
  </p:clrMapOvr>
  <p:transition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279"/>
      </p:ext>
    </p:extLst>
  </p:cSld>
  <p:clrMapOvr>
    <a:masterClrMapping/>
  </p:clrMapOvr>
  <p:transition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8118"/>
      </p:ext>
    </p:extLst>
  </p:cSld>
  <p:clrMapOvr>
    <a:masterClrMapping/>
  </p:clrMapOvr>
  <p:transition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4064"/>
      </p:ext>
    </p:extLst>
  </p:cSld>
  <p:clrMapOvr>
    <a:masterClrMapping/>
  </p:clrMapOvr>
  <p:transition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0682"/>
      </p:ext>
    </p:extLst>
  </p:cSld>
  <p:clrMapOvr>
    <a:masterClrMapping/>
  </p:clrMapOvr>
  <p:transition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432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3246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44874"/>
      </p:ext>
    </p:extLst>
  </p:cSld>
  <p:clrMapOvr>
    <a:masterClrMapping/>
  </p:clrMapOvr>
  <p:transition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40689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5327"/>
      </p:ext>
    </p:extLst>
  </p:cSld>
  <p:clrMapOvr>
    <a:masterClrMapping/>
  </p:clrMapOvr>
  <p:transition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7265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5638"/>
      </p:ext>
    </p:extLst>
  </p:cSld>
  <p:clrMapOvr>
    <a:masterClrMapping/>
  </p:clrMapOvr>
  <p:transition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69496"/>
      </p:ext>
    </p:extLst>
  </p:cSld>
  <p:clrMapOvr>
    <a:masterClrMapping/>
  </p:clrMapOvr>
  <p:transition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86627"/>
      </p:ext>
    </p:extLst>
  </p:cSld>
  <p:clrMapOvr>
    <a:masterClrMapping/>
  </p:clrMapOvr>
  <p:transition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0984"/>
      </p:ext>
    </p:extLst>
  </p:cSld>
  <p:clrMapOvr>
    <a:masterClrMapping/>
  </p:clrMapOvr>
  <p:transition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27697"/>
      </p:ext>
    </p:extLst>
  </p:cSld>
  <p:clrMapOvr>
    <a:masterClrMapping/>
  </p:clrMapOvr>
  <p:transition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7261"/>
      </p:ext>
    </p:extLst>
  </p:cSld>
  <p:clrMapOvr>
    <a:masterClrMapping/>
  </p:clrMapOvr>
  <p:transition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330"/>
      </p:ext>
    </p:extLst>
  </p:cSld>
  <p:clrMapOvr>
    <a:masterClrMapping/>
  </p:clrMapOvr>
  <p:transition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252859"/>
      </p:ext>
    </p:extLst>
  </p:cSld>
  <p:clrMapOvr>
    <a:masterClrMapping/>
  </p:clrMapOvr>
  <p:transition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399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19420"/>
      </p:ext>
    </p:extLst>
  </p:cSld>
  <p:clrMapOvr>
    <a:masterClrMapping/>
  </p:clrMapOvr>
  <p:transition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5487"/>
      </p:ext>
    </p:extLst>
  </p:cSld>
  <p:clrMapOvr>
    <a:masterClrMapping/>
  </p:clrMapOvr>
  <p:transition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6200" y="990600"/>
            <a:ext cx="8991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7772400" cy="685800"/>
          </a:xfr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1941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9984"/>
      </p:ext>
    </p:extLst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852493"/>
            <a:ext cx="9144000" cy="5996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07454"/>
      </p:ext>
    </p:extLst>
  </p:cSld>
  <p:clrMapOvr>
    <a:masterClrMapping/>
  </p:clrMapOvr>
  <p:transition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>
                    <a:lumMod val="95000"/>
                  </a:srgbClr>
                </a:solidFill>
              </a:rPr>
              <a:t>SS_T.09</a:t>
            </a:r>
          </a:p>
        </p:txBody>
      </p:sp>
    </p:spTree>
    <p:extLst>
      <p:ext uri="{BB962C8B-B14F-4D97-AF65-F5344CB8AC3E}">
        <p14:creationId xmlns:p14="http://schemas.microsoft.com/office/powerpoint/2010/main" val="1725465898"/>
      </p:ext>
    </p:extLst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4234321"/>
      </p:ext>
    </p:extLst>
  </p:cSld>
  <p:clrMapOvr>
    <a:masterClrMapping/>
  </p:clrMapOvr>
  <p:transition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3346"/>
      </p:ext>
    </p:extLst>
  </p:cSld>
  <p:clrMapOvr>
    <a:masterClrMapping/>
  </p:clrMapOvr>
  <p:transition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6193"/>
      </p:ext>
    </p:extLst>
  </p:cSld>
  <p:clrMapOvr>
    <a:masterClrMapping/>
  </p:clrMapOvr>
  <p:transition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73827"/>
      </p:ext>
    </p:extLst>
  </p:cSld>
  <p:clrMapOvr>
    <a:masterClrMapping/>
  </p:clrMapOvr>
  <p:transition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5421183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32283"/>
      </p:ext>
    </p:extLst>
  </p:cSld>
  <p:clrMapOvr>
    <a:masterClrMapping/>
  </p:clrMapOvr>
  <p:transition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75082"/>
      </p:ext>
    </p:extLst>
  </p:cSld>
  <p:clrMapOvr>
    <a:masterClrMapping/>
  </p:clrMapOvr>
  <p:transition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24733"/>
      </p:ext>
    </p:extLst>
  </p:cSld>
  <p:clrMapOvr>
    <a:masterClrMapping/>
  </p:clrMapOvr>
  <p:transition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51366"/>
      </p:ext>
    </p:extLst>
  </p:cSld>
  <p:clrMapOvr>
    <a:masterClrMapping/>
  </p:clrMapOvr>
  <p:transition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55661670"/>
      </p:ext>
    </p:extLst>
  </p:cSld>
  <p:clrMapOvr>
    <a:masterClrMapping/>
  </p:clrMapOvr>
  <p:transition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05201"/>
      </p:ext>
    </p:extLst>
  </p:cSld>
  <p:clrMapOvr>
    <a:masterClrMapping/>
  </p:clrMapOvr>
  <p:transition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74342"/>
      </p:ext>
    </p:extLst>
  </p:cSld>
  <p:clrMapOvr>
    <a:masterClrMapping/>
  </p:clrMapOvr>
  <p:transition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4903"/>
      </p:ext>
    </p:extLst>
  </p:cSld>
  <p:clrMapOvr>
    <a:masterClrMapping/>
  </p:clrMapOvr>
  <p:transition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43790"/>
      </p:ext>
    </p:extLst>
  </p:cSld>
  <p:clrMapOvr>
    <a:masterClrMapping/>
  </p:clrMapOvr>
  <p:transition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9157"/>
      </p:ext>
    </p:extLst>
  </p:cSld>
  <p:clrMapOvr>
    <a:masterClrMapping/>
  </p:clrMapOvr>
  <p:transition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035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6073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314"/>
      </p:ext>
    </p:extLst>
  </p:cSld>
  <p:clrMapOvr>
    <a:masterClrMapping/>
  </p:clrMapOvr>
  <p:transition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2062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2.75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2.17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3.17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3.58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3.54</a:t>
            </a:r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</p:spTree>
    <p:extLst>
      <p:ext uri="{BB962C8B-B14F-4D97-AF65-F5344CB8AC3E}">
        <p14:creationId xmlns:p14="http://schemas.microsoft.com/office/powerpoint/2010/main" val="2952814404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rialsSolutions.Powerpoint.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1" b="16104"/>
          <a:stretch>
            <a:fillRect/>
          </a:stretch>
        </p:blipFill>
        <p:spPr bwMode="auto">
          <a:xfrm>
            <a:off x="0" y="4387103"/>
            <a:ext cx="9144000" cy="1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38104"/>
          <a:stretch>
            <a:fillRect/>
          </a:stretch>
        </p:blipFill>
        <p:spPr bwMode="auto">
          <a:xfrm>
            <a:off x="3366944" y="2335026"/>
            <a:ext cx="5777056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gibson\Downloads\iStock_000013756829Smal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3" b="21384"/>
          <a:stretch>
            <a:fillRect/>
          </a:stretch>
        </p:blipFill>
        <p:spPr bwMode="auto">
          <a:xfrm>
            <a:off x="-1444" y="2335026"/>
            <a:ext cx="3276024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313890"/>
            <a:ext cx="9144000" cy="939894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1314013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9056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40515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1906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5979277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8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121444"/>
            <a:ext cx="7041584" cy="47553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276462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3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2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476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2484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119717"/>
      </p:ext>
    </p:extLst>
  </p:cSld>
  <p:clrMapOvr>
    <a:masterClrMapping/>
  </p:clrMapOvr>
  <p:transition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73780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43782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2806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76200" y="6172200"/>
            <a:ext cx="92964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9039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8298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3931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424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6974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2548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888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28600" y="6210300"/>
            <a:ext cx="9601200" cy="6477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324600"/>
            <a:ext cx="1905000" cy="476250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077200" y="5507010"/>
            <a:ext cx="1600200" cy="165579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32738"/>
      </p:ext>
    </p:extLst>
  </p:cSld>
  <p:clrMapOvr>
    <a:masterClrMapping/>
  </p:clrMapOvr>
  <p:transition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3246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30703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69926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8250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2362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2484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09379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28600" y="6210300"/>
            <a:ext cx="9601200" cy="6477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324600"/>
            <a:ext cx="1905000" cy="476250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077200" y="5507010"/>
            <a:ext cx="1600200" cy="165579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00254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419850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13327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95370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88668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686800" y="640080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8515350" y="616338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420100" y="64770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9601200" y="635019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782050" y="606813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572500" y="67818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9067800" y="62103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144000" y="65151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5538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419850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8639"/>
      </p:ext>
    </p:extLst>
  </p:cSld>
  <p:clrMapOvr>
    <a:masterClrMapping/>
  </p:clrMapOvr>
  <p:transition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15050"/>
            <a:ext cx="13144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46802"/>
      </p:ext>
    </p:extLst>
  </p:cSld>
  <p:clrMapOvr>
    <a:masterClrMapping/>
  </p:clrMapOvr>
  <p:transition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333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6760"/>
      </p:ext>
    </p:extLst>
  </p:cSld>
  <p:clrMapOvr>
    <a:masterClrMapping/>
  </p:clrMapOvr>
  <p:transition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3239"/>
      </p:ext>
    </p:extLst>
  </p:cSld>
  <p:clrMapOvr>
    <a:masterClrMapping/>
  </p:clrMapOvr>
  <p:transition>
    <p:fad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340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248400" y="129540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685800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81822"/>
      </p:ext>
    </p:extLst>
  </p:cSld>
  <p:clrMapOvr>
    <a:masterClrMapping/>
  </p:clrMapOvr>
  <p:transition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18206"/>
      </p:ext>
    </p:extLst>
  </p:cSld>
  <p:clrMapOvr>
    <a:masterClrMapping/>
  </p:clrMapOvr>
  <p:transition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reverse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152400" y="1055655"/>
            <a:ext cx="9296400" cy="580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841"/>
      </p:ext>
    </p:extLst>
  </p:cSld>
  <p:clrMapOvr>
    <a:masterClrMapping/>
  </p:clrMapOvr>
  <p:transition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6381"/>
      </p:ext>
    </p:extLst>
  </p:cSld>
  <p:clrMapOvr>
    <a:masterClrMapping/>
  </p:clrMapOvr>
  <p:transition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77193"/>
      </p:ext>
    </p:extLst>
  </p:cSld>
  <p:clrMapOvr>
    <a:masterClrMapping/>
  </p:clrMapOvr>
  <p:transition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463"/>
      </p:ext>
    </p:extLst>
  </p:cSld>
  <p:clrMapOvr>
    <a:masterClrMapping/>
  </p:clrMapOvr>
  <p:transition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9576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2343"/>
      </p:ext>
    </p:extLst>
  </p:cSld>
  <p:clrMapOvr>
    <a:masterClrMapping/>
  </p:clrMapOvr>
  <p:transition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363074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66580"/>
      </p:ext>
    </p:extLst>
  </p:cSld>
  <p:clrMapOvr>
    <a:masterClrMapping/>
  </p:clrMapOvr>
  <p:transition>
    <p:fad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76193"/>
      </p:ext>
    </p:extLst>
  </p:cSld>
  <p:clrMapOvr>
    <a:masterClrMapping/>
  </p:clrMapOvr>
  <p:transition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75039"/>
      </p:ext>
    </p:extLst>
  </p:cSld>
  <p:clrMapOvr>
    <a:masterClrMapping/>
  </p:clrMapOvr>
  <p:transition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8687"/>
      </p:ext>
    </p:extLst>
  </p:cSld>
  <p:clrMapOvr>
    <a:masterClrMapping/>
  </p:clrMapOvr>
  <p:transition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36369"/>
      </p:ext>
    </p:extLst>
  </p:cSld>
  <p:clrMapOvr>
    <a:masterClrMapping/>
  </p:clrMapOvr>
  <p:transition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3768"/>
      </p:ext>
    </p:extLst>
  </p:cSld>
  <p:clrMapOvr>
    <a:masterClrMapping/>
  </p:clrMapOvr>
  <p:transition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483"/>
      </p:ext>
    </p:extLst>
  </p:cSld>
  <p:clrMapOvr>
    <a:masterClrMapping/>
  </p:clrMapOvr>
  <p:transition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609"/>
      </p:ext>
    </p:extLst>
  </p:cSld>
  <p:clrMapOvr>
    <a:masterClrMapping/>
  </p:clrMapOvr>
  <p:transition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23078"/>
      </p:ext>
    </p:extLst>
  </p:cSld>
  <p:clrMapOvr>
    <a:masterClrMapping/>
  </p:clrMapOvr>
  <p:transition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40689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465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039772"/>
      </p:ext>
    </p:extLst>
  </p:cSld>
  <p:clrMapOvr>
    <a:masterClrMapping/>
  </p:clrMapOvr>
  <p:transition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7265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8547"/>
      </p:ext>
    </p:extLst>
  </p:cSld>
  <p:clrMapOvr>
    <a:masterClrMapping/>
  </p:clrMapOvr>
  <p:transition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7768"/>
      </p:ext>
    </p:extLst>
  </p:cSld>
  <p:clrMapOvr>
    <a:masterClrMapping/>
  </p:clrMapOvr>
  <p:transition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40219"/>
      </p:ext>
    </p:extLst>
  </p:cSld>
  <p:clrMapOvr>
    <a:masterClrMapping/>
  </p:clrMapOvr>
  <p:transition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595"/>
      </p:ext>
    </p:extLst>
  </p:cSld>
  <p:clrMapOvr>
    <a:masterClrMapping/>
  </p:clrMapOvr>
  <p:transition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3700"/>
      </p:ext>
    </p:extLst>
  </p:cSld>
  <p:clrMapOvr>
    <a:masterClrMapping/>
  </p:clrMapOvr>
  <p:transition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50384"/>
      </p:ext>
    </p:extLst>
  </p:cSld>
  <p:clrMapOvr>
    <a:masterClrMapping/>
  </p:clrMapOvr>
  <p:transition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0269"/>
      </p:ext>
    </p:extLst>
  </p:cSld>
  <p:clrMapOvr>
    <a:masterClrMapping/>
  </p:clrMapOvr>
  <p:transition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86090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799307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4961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686800" y="640080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8515350" y="616338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420100" y="64770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9601200" y="635019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782050" y="606813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572500" y="67818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9067800" y="62103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144000" y="65151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2338"/>
      </p:ext>
    </p:extLst>
  </p:cSld>
  <p:clrMapOvr>
    <a:masterClrMapping/>
  </p:clrMapOvr>
  <p:transition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852493"/>
            <a:ext cx="9144000" cy="5996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07382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3411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>
                    <a:lumMod val="95000"/>
                  </a:srgbClr>
                </a:solidFill>
              </a:rPr>
              <a:t>SS_T.09</a:t>
            </a:r>
          </a:p>
        </p:txBody>
      </p:sp>
    </p:spTree>
    <p:extLst>
      <p:ext uri="{BB962C8B-B14F-4D97-AF65-F5344CB8AC3E}">
        <p14:creationId xmlns:p14="http://schemas.microsoft.com/office/powerpoint/2010/main" val="81525251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940975234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5641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976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5214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84381720"/>
      </p:ext>
    </p:extLst>
  </p:cSld>
  <p:clrMapOvr>
    <a:masterClrMapping/>
  </p:clrMapOvr>
  <p:transition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77881"/>
      </p:ext>
    </p:extLst>
  </p:cSld>
  <p:clrMapOvr>
    <a:masterClrMapping/>
  </p:clrMapOvr>
  <p:transition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190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15050"/>
            <a:ext cx="13144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5792"/>
      </p:ext>
    </p:extLst>
  </p:cSld>
  <p:clrMapOvr>
    <a:masterClrMapping/>
  </p:clrMapOvr>
  <p:transition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42856"/>
      </p:ext>
    </p:extLst>
  </p:cSld>
  <p:clrMapOvr>
    <a:masterClrMapping/>
  </p:clrMapOvr>
  <p:transition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75903485"/>
      </p:ext>
    </p:extLst>
  </p:cSld>
  <p:clrMapOvr>
    <a:masterClrMapping/>
  </p:clrMapOvr>
  <p:transition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01829"/>
      </p:ext>
    </p:extLst>
  </p:cSld>
  <p:clrMapOvr>
    <a:masterClrMapping/>
  </p:clrMapOvr>
  <p:transition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72439"/>
      </p:ext>
    </p:extLst>
  </p:cSld>
  <p:clrMapOvr>
    <a:masterClrMapping/>
  </p:clrMapOvr>
  <p:transition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30944"/>
      </p:ext>
    </p:extLst>
  </p:cSld>
  <p:clrMapOvr>
    <a:masterClrMapping/>
  </p:clrMapOvr>
  <p:transition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18133"/>
      </p:ext>
    </p:extLst>
  </p:cSld>
  <p:clrMapOvr>
    <a:masterClrMapping/>
  </p:clrMapOvr>
  <p:transition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37855"/>
      </p:ext>
    </p:extLst>
  </p:cSld>
  <p:clrMapOvr>
    <a:masterClrMapping/>
  </p:clrMapOvr>
  <p:transition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3058"/>
      </p:ext>
    </p:extLst>
  </p:cSld>
  <p:clrMapOvr>
    <a:masterClrMapping/>
  </p:clrMapOvr>
  <p:transition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93102"/>
      </p:ext>
    </p:extLst>
  </p:cSld>
  <p:clrMapOvr>
    <a:masterClrMapping/>
  </p:clrMapOvr>
  <p:transition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2.75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2.17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3.17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3.58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3.54</a:t>
            </a:r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</p:spTree>
    <p:extLst>
      <p:ext uri="{BB962C8B-B14F-4D97-AF65-F5344CB8AC3E}">
        <p14:creationId xmlns:p14="http://schemas.microsoft.com/office/powerpoint/2010/main" val="119661792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333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596"/>
      </p:ext>
    </p:extLst>
  </p:cSld>
  <p:clrMapOvr>
    <a:masterClrMapping/>
  </p:clrMapOvr>
  <p:transition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rialsSolutions.Powerpoint.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1" b="16104"/>
          <a:stretch>
            <a:fillRect/>
          </a:stretch>
        </p:blipFill>
        <p:spPr bwMode="auto">
          <a:xfrm>
            <a:off x="0" y="4387103"/>
            <a:ext cx="9144000" cy="1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38104"/>
          <a:stretch>
            <a:fillRect/>
          </a:stretch>
        </p:blipFill>
        <p:spPr bwMode="auto">
          <a:xfrm>
            <a:off x="3366944" y="2335026"/>
            <a:ext cx="5777056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gibson\Downloads\iStock_000013756829Smal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3" b="21384"/>
          <a:stretch>
            <a:fillRect/>
          </a:stretch>
        </p:blipFill>
        <p:spPr bwMode="auto">
          <a:xfrm>
            <a:off x="-1444" y="2335026"/>
            <a:ext cx="3276024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313890"/>
            <a:ext cx="9144000" cy="939894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1314013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4877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6197"/>
      </p:ext>
    </p:extLst>
  </p:cSld>
  <p:clrMapOvr>
    <a:masterClrMapping/>
  </p:clrMapOvr>
  <p:transition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4285"/>
      </p:ext>
    </p:extLst>
  </p:cSld>
  <p:clrMapOvr>
    <a:masterClrMapping/>
  </p:clrMapOvr>
  <p:transition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10318165"/>
      </p:ext>
    </p:extLst>
  </p:cSld>
  <p:clrMapOvr>
    <a:masterClrMapping/>
  </p:clrMapOvr>
  <p:transition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5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121444"/>
            <a:ext cx="7041584" cy="47553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276462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62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1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30497"/>
      </p:ext>
    </p:extLst>
  </p:cSld>
  <p:clrMapOvr>
    <a:masterClrMapping/>
  </p:clrMapOvr>
  <p:transition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56292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0768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6672"/>
      </p:ext>
    </p:extLst>
  </p:cSld>
  <p:clrMapOvr>
    <a:masterClrMapping/>
  </p:clrMapOvr>
  <p:transition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18960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76200" y="6172200"/>
            <a:ext cx="92964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02231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82718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398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26116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81289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98234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73726"/>
      </p:ext>
    </p:extLst>
  </p:cSld>
  <p:clrMapOvr>
    <a:masterClrMapping/>
  </p:clrMapOvr>
  <p:transition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3246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123173"/>
      </p:ext>
    </p:extLst>
  </p:cSld>
  <p:clrMapOvr>
    <a:masterClrMapping/>
  </p:clrMapOvr>
  <p:transition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510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8071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340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248400" y="129540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685800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23238"/>
      </p:ext>
    </p:extLst>
  </p:cSld>
  <p:clrMapOvr>
    <a:masterClrMapping/>
  </p:clrMapOvr>
  <p:transition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81967"/>
      </p:ext>
    </p:extLst>
  </p:cSld>
  <p:clrMapOvr>
    <a:masterClrMapping/>
  </p:clrMapOvr>
  <p:transition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9008"/>
      </p:ext>
    </p:extLst>
  </p:cSld>
  <p:clrMapOvr>
    <a:masterClrMapping/>
  </p:clrMapOvr>
  <p:transition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2484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72546"/>
      </p:ext>
    </p:extLst>
  </p:cSld>
  <p:clrMapOvr>
    <a:masterClrMapping/>
  </p:clrMapOvr>
  <p:transition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28600" y="6210300"/>
            <a:ext cx="9601200" cy="6477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324600"/>
            <a:ext cx="1905000" cy="476250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077200" y="5507010"/>
            <a:ext cx="1600200" cy="165579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77018"/>
      </p:ext>
    </p:extLst>
  </p:cSld>
  <p:clrMapOvr>
    <a:masterClrMapping/>
  </p:clrMapOvr>
  <p:transition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419850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35435"/>
      </p:ext>
    </p:extLst>
  </p:cSld>
  <p:clrMapOvr>
    <a:masterClrMapping/>
  </p:clrMapOvr>
  <p:transition>
    <p:fad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24432"/>
      </p:ext>
    </p:extLst>
  </p:cSld>
  <p:clrMapOvr>
    <a:masterClrMapping/>
  </p:clrMapOvr>
  <p:transition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77193"/>
      </p:ext>
    </p:extLst>
  </p:cSld>
  <p:clrMapOvr>
    <a:masterClrMapping/>
  </p:clrMapOvr>
  <p:transition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686800" y="640080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8515350" y="616338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420100" y="64770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9601200" y="635019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782050" y="606813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572500" y="67818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9067800" y="62103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144000" y="65151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9372"/>
      </p:ext>
    </p:extLst>
  </p:cSld>
  <p:clrMapOvr>
    <a:masterClrMapping/>
  </p:clrMapOvr>
  <p:transition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15050"/>
            <a:ext cx="13144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9442"/>
      </p:ext>
    </p:extLst>
  </p:cSld>
  <p:clrMapOvr>
    <a:masterClrMapping/>
  </p:clrMapOvr>
  <p:transition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333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369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33359"/>
      </p:ext>
    </p:extLst>
  </p:cSld>
  <p:clrMapOvr>
    <a:masterClrMapping/>
  </p:clrMapOvr>
  <p:transition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0822"/>
      </p:ext>
    </p:extLst>
  </p:cSld>
  <p:clrMapOvr>
    <a:masterClrMapping/>
  </p:clrMapOvr>
  <p:transition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340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248400" y="129540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685800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42054"/>
      </p:ext>
    </p:extLst>
  </p:cSld>
  <p:clrMapOvr>
    <a:masterClrMapping/>
  </p:clrMapOvr>
  <p:transition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7816"/>
      </p:ext>
    </p:extLst>
  </p:cSld>
  <p:clrMapOvr>
    <a:masterClrMapping/>
  </p:clrMapOvr>
  <p:transition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reverse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152400" y="1055655"/>
            <a:ext cx="9296400" cy="580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93560"/>
      </p:ext>
    </p:extLst>
  </p:cSld>
  <p:clrMapOvr>
    <a:masterClrMapping/>
  </p:clrMapOvr>
  <p:transition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04717"/>
      </p:ext>
    </p:extLst>
  </p:cSld>
  <p:clrMapOvr>
    <a:masterClrMapping/>
  </p:clrMapOvr>
  <p:transition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5163"/>
      </p:ext>
    </p:extLst>
  </p:cSld>
  <p:clrMapOvr>
    <a:masterClrMapping/>
  </p:clrMapOvr>
  <p:transition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07964"/>
      </p:ext>
    </p:extLst>
  </p:cSld>
  <p:clrMapOvr>
    <a:masterClrMapping/>
  </p:clrMapOvr>
  <p:transition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84253"/>
      </p:ext>
    </p:extLst>
  </p:cSld>
  <p:clrMapOvr>
    <a:masterClrMapping/>
  </p:clrMapOvr>
  <p:transition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363074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85018"/>
      </p:ext>
    </p:extLst>
  </p:cSld>
  <p:clrMapOvr>
    <a:masterClrMapping/>
  </p:clrMapOvr>
  <p:transition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11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reverse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152400" y="1055655"/>
            <a:ext cx="9296400" cy="580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74019"/>
      </p:ext>
    </p:extLst>
  </p:cSld>
  <p:clrMapOvr>
    <a:masterClrMapping/>
  </p:clrMapOvr>
  <p:transition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979"/>
      </p:ext>
    </p:extLst>
  </p:cSld>
  <p:clrMapOvr>
    <a:masterClrMapping/>
  </p:clrMapOvr>
  <p:transition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21006"/>
      </p:ext>
    </p:extLst>
  </p:cSld>
  <p:clrMapOvr>
    <a:masterClrMapping/>
  </p:clrMapOvr>
  <p:transition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69165"/>
      </p:ext>
    </p:extLst>
  </p:cSld>
  <p:clrMapOvr>
    <a:masterClrMapping/>
  </p:clrMapOvr>
  <p:transition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91826"/>
      </p:ext>
    </p:extLst>
  </p:cSld>
  <p:clrMapOvr>
    <a:masterClrMapping/>
  </p:clrMapOvr>
  <p:transition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6398"/>
      </p:ext>
    </p:extLst>
  </p:cSld>
  <p:clrMapOvr>
    <a:masterClrMapping/>
  </p:clrMapOvr>
  <p:transition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39984"/>
      </p:ext>
    </p:extLst>
  </p:cSld>
  <p:clrMapOvr>
    <a:masterClrMapping/>
  </p:clrMapOvr>
  <p:transition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466"/>
      </p:ext>
    </p:extLst>
  </p:cSld>
  <p:clrMapOvr>
    <a:masterClrMapping/>
  </p:clrMapOvr>
  <p:transition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40689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4600"/>
      </p:ext>
    </p:extLst>
  </p:cSld>
  <p:clrMapOvr>
    <a:masterClrMapping/>
  </p:clrMapOvr>
  <p:transition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7265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9889"/>
      </p:ext>
    </p:extLst>
  </p:cSld>
  <p:clrMapOvr>
    <a:masterClrMapping/>
  </p:clrMapOvr>
  <p:transition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1687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40537"/>
      </p:ext>
    </p:extLst>
  </p:cSld>
  <p:clrMapOvr>
    <a:masterClrMapping/>
  </p:clrMapOvr>
  <p:transition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7281"/>
      </p:ext>
    </p:extLst>
  </p:cSld>
  <p:clrMapOvr>
    <a:masterClrMapping/>
  </p:clrMapOvr>
  <p:transition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70637"/>
      </p:ext>
    </p:extLst>
  </p:cSld>
  <p:clrMapOvr>
    <a:masterClrMapping/>
  </p:clrMapOvr>
  <p:transition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390"/>
      </p:ext>
    </p:extLst>
  </p:cSld>
  <p:clrMapOvr>
    <a:masterClrMapping/>
  </p:clrMapOvr>
  <p:transition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28671"/>
      </p:ext>
    </p:extLst>
  </p:cSld>
  <p:clrMapOvr>
    <a:masterClrMapping/>
  </p:clrMapOvr>
  <p:transition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0361"/>
      </p:ext>
    </p:extLst>
  </p:cSld>
  <p:clrMapOvr>
    <a:masterClrMapping/>
  </p:clrMapOvr>
  <p:transition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425564"/>
      </p:ext>
    </p:extLst>
  </p:cSld>
  <p:clrMapOvr>
    <a:masterClrMapping/>
  </p:clrMapOvr>
  <p:transition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95114"/>
      </p:ext>
    </p:extLst>
  </p:cSld>
  <p:clrMapOvr>
    <a:masterClrMapping/>
  </p:clrMapOvr>
  <p:transition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11950"/>
      </p:ext>
    </p:extLst>
  </p:cSld>
  <p:clrMapOvr>
    <a:masterClrMapping/>
  </p:clrMapOvr>
  <p:transition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852493"/>
            <a:ext cx="9144000" cy="5996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8209"/>
      </p:ext>
    </p:extLst>
  </p:cSld>
  <p:clrMapOvr>
    <a:masterClrMapping/>
  </p:clrMapOvr>
  <p:transition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34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3249"/>
      </p:ext>
    </p:extLst>
  </p:cSld>
  <p:clrMapOvr>
    <a:masterClrMapping/>
  </p:clrMapOvr>
  <p:transition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132286" y="3828148"/>
            <a:ext cx="126092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56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1526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803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7926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36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906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49748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346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_P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81522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392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75571"/>
      </p:ext>
    </p:extLst>
  </p:cSld>
  <p:clrMapOvr>
    <a:masterClrMapping/>
  </p:clrMapOvr>
  <p:transition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556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1342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5509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242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7083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118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10415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8764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3828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52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00896"/>
      </p:ext>
    </p:extLst>
  </p:cSld>
  <p:clrMapOvr>
    <a:masterClrMapping/>
  </p:clrMapOvr>
  <p:transition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053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0071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307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6681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82108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2656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629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691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4069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0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363074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8222"/>
      </p:ext>
    </p:extLst>
  </p:cSld>
  <p:clrMapOvr>
    <a:masterClrMapping/>
  </p:clrMapOvr>
  <p:transition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4217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9289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9600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887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2736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70467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1412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5636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513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51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35599"/>
      </p:ext>
    </p:extLst>
  </p:cSld>
  <p:clrMapOvr>
    <a:masterClrMapping/>
  </p:clrMapOvr>
  <p:transition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0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195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9674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309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49674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95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8240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4964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066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40107"/>
      </p:ext>
    </p:extLst>
  </p:cSld>
  <p:clrMapOvr>
    <a:masterClrMapping/>
  </p:clrMapOvr>
  <p:transition>
    <p:fad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60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8134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279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4313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24053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672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1796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53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9104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93484232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5279"/>
      </p:ext>
    </p:extLst>
  </p:cSld>
  <p:clrMapOvr>
    <a:masterClrMapping/>
  </p:clrMapOvr>
  <p:transition>
    <p:fad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1927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1628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5849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488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68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937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6321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4970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6284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4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91200"/>
      </p:ext>
    </p:extLst>
  </p:cSld>
  <p:clrMapOvr>
    <a:masterClrMapping/>
  </p:clrMapOvr>
  <p:transition>
    <p:fad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600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495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6542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031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4195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61007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7277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110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4334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29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5588"/>
      </p:ext>
    </p:extLst>
  </p:cSld>
  <p:clrMapOvr>
    <a:masterClrMapping/>
  </p:clrMapOvr>
  <p:transition>
    <p:fad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62210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155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4606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69823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889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79619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9656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576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9106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41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6039"/>
      </p:ext>
    </p:extLst>
  </p:cSld>
  <p:clrMapOvr>
    <a:masterClrMapping/>
  </p:clrMapOvr>
  <p:transition>
    <p:fade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460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0482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5394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81126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9428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2905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5290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7823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1707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29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4612"/>
      </p:ext>
    </p:extLst>
  </p:cSld>
  <p:clrMapOvr>
    <a:masterClrMapping/>
  </p:clrMapOvr>
  <p:transition>
    <p:fad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1644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7690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38667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325"/>
            <a:ext cx="9144000" cy="685800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68263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8753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67308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3933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96886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ota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1346"/>
            <a:ext cx="9144000" cy="651341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5" rIns="82030" bIns="41015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5" rIns="82030" bIns="41015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5" rIns="82030" bIns="41015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SerialSol.Logos.Ppt.Into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51" y="5654769"/>
            <a:ext cx="831273" cy="8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518246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939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434-A539-4932-A152-C242399077E7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CBA-30E0-47A6-BD61-348FAE5162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65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2179"/>
      </p:ext>
    </p:extLst>
  </p:cSld>
  <p:clrMapOvr>
    <a:masterClrMapping/>
  </p:clrMapOvr>
  <p:transition>
    <p:fad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6410F4-4532-E346-AA9A-5A4BABCAE583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9A2FE4-1934-DE41-8F8D-6C8AB964B8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pq-logo-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97" y="183445"/>
            <a:ext cx="1800948" cy="10515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5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722313" y="2896604"/>
            <a:ext cx="7772400" cy="7550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start he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>
                    <a:lumMod val="95000"/>
                  </a:srgbClr>
                </a:solidFill>
              </a:rPr>
              <a:t>SS_T.09</a:t>
            </a:r>
          </a:p>
        </p:txBody>
      </p:sp>
    </p:spTree>
    <p:extLst>
      <p:ext uri="{BB962C8B-B14F-4D97-AF65-F5344CB8AC3E}">
        <p14:creationId xmlns:p14="http://schemas.microsoft.com/office/powerpoint/2010/main" val="3927920060"/>
      </p:ext>
    </p:extLst>
  </p:cSld>
  <p:clrMapOvr>
    <a:masterClrMapping/>
  </p:clrMapOvr>
  <p:transition>
    <p:fade/>
  </p:transition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228111926"/>
      </p:ext>
    </p:extLst>
  </p:cSld>
  <p:clrMapOvr>
    <a:masterClrMapping/>
  </p:clrMapOvr>
  <p:transition>
    <p:fade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05470"/>
      </p:ext>
    </p:extLst>
  </p:cSld>
  <p:clrMapOvr>
    <a:masterClrMapping/>
  </p:clrMapOvr>
  <p:transition>
    <p:fade/>
  </p:transition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36647"/>
      </p:ext>
    </p:extLst>
  </p:cSld>
  <p:clrMapOvr>
    <a:masterClrMapping/>
  </p:clrMapOvr>
  <p:transition>
    <p:fade/>
  </p:transition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16097"/>
      </p:ext>
    </p:extLst>
  </p:cSld>
  <p:clrMapOvr>
    <a:masterClrMapping/>
  </p:clrMapOvr>
  <p:transition>
    <p:fade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493424196"/>
      </p:ext>
    </p:extLst>
  </p:cSld>
  <p:clrMapOvr>
    <a:masterClrMapping/>
  </p:clrMapOvr>
  <p:transition>
    <p:fade/>
  </p:transition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17249"/>
      </p:ext>
    </p:extLst>
  </p:cSld>
  <p:clrMapOvr>
    <a:masterClrMapping/>
  </p:clrMapOvr>
  <p:transition>
    <p:fade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94522"/>
      </p:ext>
    </p:extLst>
  </p:cSld>
  <p:clrMapOvr>
    <a:masterClrMapping/>
  </p:clrMapOvr>
  <p:transition>
    <p:fade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4589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40689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24622"/>
      </p:ext>
    </p:extLst>
  </p:cSld>
  <p:clrMapOvr>
    <a:masterClrMapping/>
  </p:clrMapOvr>
  <p:transition>
    <p:fad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87589980"/>
      </p:ext>
    </p:extLst>
  </p:cSld>
  <p:clrMapOvr>
    <a:masterClrMapping/>
  </p:clrMapOvr>
  <p:transition>
    <p:fade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13792"/>
      </p:ext>
    </p:extLst>
  </p:cSld>
  <p:clrMapOvr>
    <a:masterClrMapping/>
  </p:clrMapOvr>
  <p:transition>
    <p:fade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50703"/>
      </p:ext>
    </p:extLst>
  </p:cSld>
  <p:clrMapOvr>
    <a:masterClrMapping/>
  </p:clrMapOvr>
  <p:transition>
    <p:fade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8451"/>
      </p:ext>
    </p:extLst>
  </p:cSld>
  <p:clrMapOvr>
    <a:masterClrMapping/>
  </p:clrMapOvr>
  <p:transition>
    <p:fade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44680"/>
      </p:ext>
    </p:extLst>
  </p:cSld>
  <p:clrMapOvr>
    <a:masterClrMapping/>
  </p:clrMapOvr>
  <p:transition>
    <p:fade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2157"/>
      </p:ext>
    </p:extLst>
  </p:cSld>
  <p:clrMapOvr>
    <a:masterClrMapping/>
  </p:clrMapOvr>
  <p:transition>
    <p:fade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8075"/>
      </p:ext>
    </p:extLst>
  </p:cSld>
  <p:clrMapOvr>
    <a:masterClrMapping/>
  </p:clrMapOvr>
  <p:transition>
    <p:fade/>
  </p:transition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81077"/>
      </p:ext>
    </p:extLst>
  </p:cSld>
  <p:clrMapOvr>
    <a:masterClrMapping/>
  </p:clrMapOvr>
  <p:transition>
    <p:fade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2.75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2.17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3.17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3.58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3.54</a:t>
            </a:r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4.80</a:t>
            </a:r>
          </a:p>
        </p:txBody>
      </p:sp>
    </p:spTree>
    <p:extLst>
      <p:ext uri="{BB962C8B-B14F-4D97-AF65-F5344CB8AC3E}">
        <p14:creationId xmlns:p14="http://schemas.microsoft.com/office/powerpoint/2010/main" val="2926592219"/>
      </p:ext>
    </p:extLst>
  </p:cSld>
  <p:clrMapOvr>
    <a:masterClrMapping/>
  </p:clrMapOvr>
  <p:transition>
    <p:fade/>
  </p:transition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rialsSolutions.Powerpoint.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1" b="16104"/>
          <a:stretch>
            <a:fillRect/>
          </a:stretch>
        </p:blipFill>
        <p:spPr bwMode="auto">
          <a:xfrm>
            <a:off x="0" y="4387103"/>
            <a:ext cx="9144000" cy="1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38104"/>
          <a:stretch>
            <a:fillRect/>
          </a:stretch>
        </p:blipFill>
        <p:spPr bwMode="auto">
          <a:xfrm>
            <a:off x="3366944" y="2335026"/>
            <a:ext cx="5777056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gibson\Downloads\iStock_000013756829Smal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3" b="21384"/>
          <a:stretch>
            <a:fillRect/>
          </a:stretch>
        </p:blipFill>
        <p:spPr bwMode="auto">
          <a:xfrm>
            <a:off x="-1444" y="2335026"/>
            <a:ext cx="3276024" cy="18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313890"/>
            <a:ext cx="9144000" cy="939894"/>
          </a:xfrm>
          <a:prstGeom prst="rect">
            <a:avLst/>
          </a:prstGeom>
          <a:solidFill>
            <a:srgbClr val="00A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64941"/>
            <a:ext cx="9144000" cy="493059"/>
          </a:xfrm>
          <a:prstGeom prst="rect">
            <a:avLst/>
          </a:prstGeom>
          <a:solidFill>
            <a:srgbClr val="1C41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77243"/>
            <a:ext cx="9144000" cy="190500"/>
          </a:xfrm>
          <a:prstGeom prst="rect">
            <a:avLst/>
          </a:prstGeom>
          <a:solidFill>
            <a:srgbClr val="C5F4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57146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1314013"/>
            <a:ext cx="8229600" cy="9173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2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7265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2999"/>
      </p:ext>
    </p:extLst>
  </p:cSld>
  <p:clrMapOvr>
    <a:masterClrMapping/>
  </p:clrMapOvr>
  <p:transition>
    <p:fade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7384"/>
      </p:ext>
    </p:extLst>
  </p:cSld>
  <p:clrMapOvr>
    <a:masterClrMapping/>
  </p:clrMapOvr>
  <p:transition>
    <p:fade/>
  </p:transition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8156"/>
      </p:ext>
    </p:extLst>
  </p:cSld>
  <p:clrMapOvr>
    <a:masterClrMapping/>
  </p:clrMapOvr>
  <p:transition>
    <p:fade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7436937"/>
      </p:ext>
    </p:extLst>
  </p:cSld>
  <p:clrMapOvr>
    <a:masterClrMapping/>
  </p:clrMapOvr>
  <p:transition>
    <p:fade/>
  </p:transition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57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121444"/>
            <a:ext cx="7041584" cy="47553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276462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99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24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9581"/>
      </p:ext>
    </p:extLst>
  </p:cSld>
  <p:clrMapOvr>
    <a:masterClrMapping/>
  </p:clrMapOvr>
  <p:transition>
    <p:fade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48541"/>
      </p:ext>
    </p:extLst>
  </p:cSld>
  <p:clrMapOvr>
    <a:masterClrMapping/>
  </p:clrMapOvr>
  <p:transition>
    <p:fade/>
  </p:transition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9363"/>
      </p:ext>
    </p:extLst>
  </p:cSld>
  <p:clrMapOvr>
    <a:masterClrMapping/>
  </p:clrMapOvr>
  <p:transition>
    <p:fade/>
  </p:transition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0020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32175"/>
      </p:ext>
    </p:extLst>
  </p:cSld>
  <p:clrMapOvr>
    <a:masterClrMapping/>
  </p:clrMapOvr>
  <p:transition>
    <p:fade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76200" y="6172200"/>
            <a:ext cx="92964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58888"/>
      </p:ext>
    </p:extLst>
  </p:cSld>
  <p:clrMapOvr>
    <a:masterClrMapping/>
  </p:clrMapOvr>
  <p:transition>
    <p:fade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28607"/>
      </p:ext>
    </p:extLst>
  </p:cSld>
  <p:clrMapOvr>
    <a:masterClrMapping/>
  </p:clrMapOvr>
  <p:transition>
    <p:fade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3713"/>
      </p:ext>
    </p:extLst>
  </p:cSld>
  <p:clrMapOvr>
    <a:masterClrMapping/>
  </p:clrMapOvr>
  <p:transition>
    <p:fade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69884"/>
      </p:ext>
    </p:extLst>
  </p:cSld>
  <p:clrMapOvr>
    <a:masterClrMapping/>
  </p:clrMapOvr>
  <p:transition>
    <p:fade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8358"/>
      </p:ext>
    </p:extLst>
  </p:cSld>
  <p:clrMapOvr>
    <a:masterClrMapping/>
  </p:clrMapOvr>
  <p:transition>
    <p:fade/>
  </p:transition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33405"/>
      </p:ext>
    </p:extLst>
  </p:cSld>
  <p:clrMapOvr>
    <a:masterClrMapping/>
  </p:clrMapOvr>
  <p:transition>
    <p:fade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1384"/>
      </p:ext>
    </p:extLst>
  </p:cSld>
  <p:clrMapOvr>
    <a:masterClrMapping/>
  </p:clrMapOvr>
  <p:transition>
    <p:fade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mmon_all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8600" y="0"/>
            <a:ext cx="93726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3246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94559"/>
      </p:ext>
    </p:extLst>
  </p:cSld>
  <p:clrMapOvr>
    <a:masterClrMapping/>
  </p:clrMapOvr>
  <p:transition>
    <p:fade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46411"/>
      </p:ext>
    </p:extLst>
  </p:cSld>
  <p:clrMapOvr>
    <a:masterClrMapping/>
  </p:clrMapOvr>
  <p:transition>
    <p:fade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5216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0515"/>
      </p:ext>
    </p:extLst>
  </p:cSld>
  <p:clrMapOvr>
    <a:masterClrMapping/>
  </p:clrMapOvr>
  <p:transition>
    <p:fade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2402"/>
      </p:ext>
    </p:extLst>
  </p:cSld>
  <p:clrMapOvr>
    <a:masterClrMapping/>
  </p:clrMapOvr>
  <p:transition>
    <p:fade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248400"/>
            <a:ext cx="2247775" cy="4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74592"/>
      </p:ext>
    </p:extLst>
  </p:cSld>
  <p:clrMapOvr>
    <a:masterClrMapping/>
  </p:clrMapOvr>
  <p:transition>
    <p:fade/>
  </p:transition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28600" y="6210300"/>
            <a:ext cx="9601200" cy="6477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324600"/>
            <a:ext cx="1905000" cy="476250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077200" y="5507010"/>
            <a:ext cx="1600200" cy="165579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22023"/>
      </p:ext>
    </p:extLst>
  </p:cSld>
  <p:clrMapOvr>
    <a:masterClrMapping/>
  </p:clrMapOvr>
  <p:transition>
    <p:fade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8600" y="6419850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70406"/>
      </p:ext>
    </p:extLst>
  </p:cSld>
  <p:clrMapOvr>
    <a:masterClrMapping/>
  </p:clrMapOvr>
  <p:transition>
    <p:fade/>
  </p:transition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83987"/>
      </p:ext>
    </p:extLst>
  </p:cSld>
  <p:clrMapOvr>
    <a:masterClrMapping/>
  </p:clrMapOvr>
  <p:transition>
    <p:fade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_bottom ba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6200" y="6381750"/>
            <a:ext cx="9220200" cy="498996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ummon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686800" y="6440748"/>
            <a:ext cx="1524000" cy="381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382000" y="5791200"/>
            <a:ext cx="1295400" cy="13716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" y="6484004"/>
            <a:ext cx="1408545" cy="2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37284"/>
      </p:ext>
    </p:extLst>
  </p:cSld>
  <p:clrMapOvr>
    <a:masterClrMapping/>
  </p:clrMapOvr>
  <p:transition>
    <p:fade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8686800" y="640080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8515350" y="616338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420100" y="64770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9601200" y="6350190"/>
            <a:ext cx="381000" cy="3810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782050" y="6068136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572500" y="67818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9067800" y="62103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144000" y="6515100"/>
            <a:ext cx="190500" cy="190500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80866"/>
      </p:ext>
    </p:extLst>
  </p:cSld>
  <p:clrMapOvr>
    <a:masterClrMapping/>
  </p:clrMapOvr>
  <p:transition>
    <p:fade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on_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15050"/>
            <a:ext cx="13144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127"/>
      </p:ext>
    </p:extLst>
  </p:cSld>
  <p:clrMapOvr>
    <a:masterClrMapping/>
  </p:clrMapOvr>
  <p:transition>
    <p:fade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333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91741"/>
      </p:ext>
    </p:extLst>
  </p:cSld>
  <p:clrMapOvr>
    <a:masterClrMapping/>
  </p:clrMapOvr>
  <p:transition>
    <p:fade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  <p:pic>
        <p:nvPicPr>
          <p:cNvPr id="7" name="Picture 6" descr="summon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0" y="6248400"/>
            <a:ext cx="2163067" cy="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33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695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233"/>
      </p:ext>
    </p:extLst>
  </p:cSld>
  <p:clrMapOvr>
    <a:masterClrMapping/>
  </p:clrMapOvr>
  <p:transition>
    <p:fade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340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248400" y="129540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685800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92730"/>
      </p:ext>
    </p:extLst>
  </p:cSld>
  <p:clrMapOvr>
    <a:masterClrMapping/>
  </p:clrMapOvr>
  <p:transition>
    <p:fade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12826"/>
      </p:ext>
    </p:extLst>
  </p:cSld>
  <p:clrMapOvr>
    <a:masterClrMapping/>
  </p:clrMapOvr>
  <p:transition>
    <p:fade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reverse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152400" y="1055655"/>
            <a:ext cx="9296400" cy="580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13906"/>
      </p:ext>
    </p:extLst>
  </p:cSld>
  <p:clrMapOvr>
    <a:masterClrMapping/>
  </p:clrMapOvr>
  <p:transition>
    <p:fade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1482"/>
      </p:ext>
    </p:extLst>
  </p:cSld>
  <p:clrMapOvr>
    <a:masterClrMapping/>
  </p:clrMapOvr>
  <p:transition>
    <p:fade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on blo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0"/>
            <a:ext cx="92964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91359"/>
      </p:ext>
    </p:extLst>
  </p:cSld>
  <p:clrMapOvr>
    <a:masterClrMapping/>
  </p:clrMapOvr>
  <p:transition>
    <p:fade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0010"/>
      </p:ext>
    </p:extLst>
  </p:cSld>
  <p:clrMapOvr>
    <a:masterClrMapping/>
  </p:clrMapOvr>
  <p:transition>
    <p:fade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6350"/>
      </p:ext>
    </p:extLst>
  </p:cSld>
  <p:clrMapOvr>
    <a:masterClrMapping/>
  </p:clrMapOvr>
  <p:transition>
    <p:fade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363074" cy="70104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7126"/>
      </p:ext>
    </p:extLst>
  </p:cSld>
  <p:clrMapOvr>
    <a:masterClrMapping/>
  </p:clrMapOvr>
  <p:transition>
    <p:fade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30251"/>
      </p:ext>
    </p:extLst>
  </p:cSld>
  <p:clrMapOvr>
    <a:masterClrMapping/>
  </p:clrMapOvr>
  <p:transition>
    <p:fade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674" y="-76200"/>
            <a:ext cx="9210674" cy="6934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66674" y="2041506"/>
            <a:ext cx="9210674" cy="2763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499191" y="6096000"/>
            <a:ext cx="1436815" cy="6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0965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026"/>
      </p:ext>
    </p:extLst>
  </p:cSld>
  <p:clrMapOvr>
    <a:masterClrMapping/>
  </p:clrMapOvr>
  <p:transition>
    <p:fade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05489"/>
      </p:ext>
    </p:extLst>
  </p:cSld>
  <p:clrMapOvr>
    <a:masterClrMapping/>
  </p:clrMapOvr>
  <p:transition>
    <p:fade/>
  </p:transition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77059"/>
      </p:ext>
    </p:extLst>
  </p:cSld>
  <p:clrMapOvr>
    <a:masterClrMapping/>
  </p:clrMapOvr>
  <p:transition>
    <p:fade/>
  </p:transition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8107"/>
      </p:ext>
    </p:extLst>
  </p:cSld>
  <p:clrMapOvr>
    <a:masterClrMapping/>
  </p:clrMapOvr>
  <p:transition>
    <p:fade/>
  </p:transition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1973"/>
      </p:ext>
    </p:extLst>
  </p:cSld>
  <p:clrMapOvr>
    <a:masterClrMapping/>
  </p:clrMapOvr>
  <p:transition>
    <p:fade/>
  </p:transition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26650"/>
      </p:ext>
    </p:extLst>
  </p:cSld>
  <p:clrMapOvr>
    <a:masterClrMapping/>
  </p:clrMapOvr>
  <p:transition>
    <p:fade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2446"/>
      </p:ext>
    </p:extLst>
  </p:cSld>
  <p:clrMapOvr>
    <a:masterClrMapping/>
  </p:clrMapOvr>
  <p:transition>
    <p:fade/>
  </p:transition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40689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6263"/>
      </p:ext>
    </p:extLst>
  </p:cSld>
  <p:clrMapOvr>
    <a:masterClrMapping/>
  </p:clrMapOvr>
  <p:transition>
    <p:fade/>
  </p:transition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-23259"/>
          <a:stretch>
            <a:fillRect/>
          </a:stretch>
        </p:blipFill>
        <p:spPr>
          <a:xfrm>
            <a:off x="7726551" y="6273937"/>
            <a:ext cx="960249" cy="4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3276"/>
      </p:ext>
    </p:extLst>
  </p:cSld>
  <p:clrMapOvr>
    <a:masterClrMapping/>
  </p:clrMapOvr>
  <p:transition>
    <p:fade/>
  </p:transition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291" y="6324600"/>
            <a:ext cx="2197481" cy="2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0554"/>
      </p:ext>
    </p:extLst>
  </p:cSld>
  <p:clrMapOvr>
    <a:masterClrMapping/>
  </p:clrMapOvr>
  <p:transition>
    <p:fade/>
  </p:transition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001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5284"/>
      </p:ext>
    </p:extLst>
  </p:cSld>
  <p:clrMapOvr>
    <a:masterClrMapping/>
  </p:clrMapOvr>
  <p:transition>
    <p:fade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2845"/>
      </p:ext>
    </p:extLst>
  </p:cSld>
  <p:clrMapOvr>
    <a:masterClrMapping/>
  </p:clrMapOvr>
  <p:transition>
    <p:fade/>
  </p:transition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2606"/>
      </p:ext>
    </p:extLst>
  </p:cSld>
  <p:clrMapOvr>
    <a:masterClrMapping/>
  </p:clrMapOvr>
  <p:transition>
    <p:fade/>
  </p:transition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9326"/>
      </p:ext>
    </p:extLst>
  </p:cSld>
  <p:clrMapOvr>
    <a:masterClrMapping/>
  </p:clrMapOvr>
  <p:transition>
    <p:fade/>
  </p:transition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01891"/>
      </p:ext>
    </p:extLst>
  </p:cSld>
  <p:clrMapOvr>
    <a:masterClrMapping/>
  </p:clrMapOvr>
  <p:transition>
    <p:fade/>
  </p:transition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010981"/>
      </p:ext>
    </p:extLst>
  </p:cSld>
  <p:clrMapOvr>
    <a:masterClrMapping/>
  </p:clrMapOvr>
  <p:transition>
    <p:fade/>
  </p:transition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284340"/>
      </p:ext>
    </p:extLst>
  </p:cSld>
  <p:clrMapOvr>
    <a:masterClrMapping/>
  </p:clrMapOvr>
  <p:transition>
    <p:fade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52354"/>
      </p:ext>
    </p:extLst>
  </p:cSld>
  <p:clrMapOvr>
    <a:masterClrMapping/>
  </p:clrMapOvr>
  <p:transition>
    <p:fade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6200" y="990600"/>
            <a:ext cx="8991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7772400" cy="685800"/>
          </a:xfr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7685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852493"/>
            <a:ext cx="9144000" cy="5996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18801"/>
      </p:ext>
    </p:extLst>
  </p:cSld>
  <p:clrMapOvr>
    <a:masterClrMapping/>
  </p:clrMapOvr>
  <p:transition>
    <p:fade/>
  </p:transition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4835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36389"/>
      </p:ext>
    </p:extLst>
  </p:cSld>
  <p:clrMapOvr>
    <a:masterClrMapping/>
  </p:clrMapOvr>
  <p:transition>
    <p:fad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6410F4-4532-E346-AA9A-5A4BABCAE583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9A2FE4-1934-DE41-8F8D-6C8AB964B870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7" name="Picture 6" descr="pq-logo-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97" y="183445"/>
            <a:ext cx="1800948" cy="10515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5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722313" y="2896604"/>
            <a:ext cx="7772400" cy="7550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start he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16802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8295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6410F4-4532-E346-AA9A-5A4BABCAE583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9A2FE4-1934-DE41-8F8D-6C8AB964B8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q-logo-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97" y="183445"/>
            <a:ext cx="1800948" cy="10515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5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722313" y="2896604"/>
            <a:ext cx="7772400" cy="7550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start he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5693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213" y="3962400"/>
            <a:ext cx="4827587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533254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5334000" cy="2590800"/>
          </a:xfrm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Your Name and Contact Info Here</a:t>
            </a:r>
          </a:p>
        </p:txBody>
      </p:sp>
      <p:pic>
        <p:nvPicPr>
          <p:cNvPr id="7" name="Picture 6" descr="SS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6172200"/>
            <a:ext cx="2788174" cy="4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268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>
                    <a:lumMod val="95000"/>
                  </a:srgbClr>
                </a:solidFill>
              </a:rPr>
              <a:t>SS_T.09</a:t>
            </a:r>
            <a:endParaRPr lang="en-US" sz="1000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671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7572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70003055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5061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erialsSolutions Content B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5104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Works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W_logo_B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9659" y="2680666"/>
            <a:ext cx="62579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90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owledgeWorks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5428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Works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800" y="2857500"/>
            <a:ext cx="8026400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94320518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owledge Works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5204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47273" y="2802246"/>
            <a:ext cx="5943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5943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60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2369973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_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458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5699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2143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Browser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uaBrowser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3120703"/>
            <a:ext cx="63912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841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quaBrowser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91259341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quaBrowser_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20101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quaBrowser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 marL="1173162" indent="-342900"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0204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Feat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Fea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953" y="2628835"/>
            <a:ext cx="5667375" cy="14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337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Feat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387F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0261926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bFeat_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B9D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4753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bFeat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20437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81000" y="2362200"/>
            <a:ext cx="8022588" cy="2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80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8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image" Target="../media/image4.png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63" Type="http://schemas.openxmlformats.org/officeDocument/2006/relationships/slideLayout" Target="../slideLayouts/slideLayout180.xml"/><Relationship Id="rId68" Type="http://schemas.openxmlformats.org/officeDocument/2006/relationships/slideLayout" Target="../slideLayouts/slideLayout185.xml"/><Relationship Id="rId7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24.xml"/><Relationship Id="rId7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66" Type="http://schemas.openxmlformats.org/officeDocument/2006/relationships/slideLayout" Target="../slideLayouts/slideLayout183.xml"/><Relationship Id="rId74" Type="http://schemas.openxmlformats.org/officeDocument/2006/relationships/slideLayout" Target="../slideLayouts/slideLayout191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78.xml"/><Relationship Id="rId82" Type="http://schemas.openxmlformats.org/officeDocument/2006/relationships/image" Target="../media/image4.png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slideLayout" Target="../slideLayouts/slideLayout177.xml"/><Relationship Id="rId65" Type="http://schemas.openxmlformats.org/officeDocument/2006/relationships/slideLayout" Target="../slideLayouts/slideLayout182.xml"/><Relationship Id="rId73" Type="http://schemas.openxmlformats.org/officeDocument/2006/relationships/slideLayout" Target="../slideLayouts/slideLayout190.xml"/><Relationship Id="rId78" Type="http://schemas.openxmlformats.org/officeDocument/2006/relationships/theme" Target="../theme/theme3.xml"/><Relationship Id="rId81" Type="http://schemas.openxmlformats.org/officeDocument/2006/relationships/image" Target="../media/image3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64" Type="http://schemas.openxmlformats.org/officeDocument/2006/relationships/slideLayout" Target="../slideLayouts/slideLayout181.xml"/><Relationship Id="rId69" Type="http://schemas.openxmlformats.org/officeDocument/2006/relationships/slideLayout" Target="../slideLayouts/slideLayout186.xml"/><Relationship Id="rId7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72" Type="http://schemas.openxmlformats.org/officeDocument/2006/relationships/slideLayout" Target="../slideLayouts/slideLayout189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slideLayout" Target="../slideLayouts/slideLayout176.xml"/><Relationship Id="rId67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slideLayout" Target="../slideLayouts/slideLayout179.xml"/><Relationship Id="rId70" Type="http://schemas.openxmlformats.org/officeDocument/2006/relationships/slideLayout" Target="../slideLayouts/slideLayout187.xml"/><Relationship Id="rId75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5.xml"/><Relationship Id="rId42" Type="http://schemas.openxmlformats.org/officeDocument/2006/relationships/slideLayout" Target="../slideLayouts/slideLayout236.xml"/><Relationship Id="rId47" Type="http://schemas.openxmlformats.org/officeDocument/2006/relationships/slideLayout" Target="../slideLayouts/slideLayout241.xml"/><Relationship Id="rId63" Type="http://schemas.openxmlformats.org/officeDocument/2006/relationships/slideLayout" Target="../slideLayouts/slideLayout257.xml"/><Relationship Id="rId68" Type="http://schemas.openxmlformats.org/officeDocument/2006/relationships/slideLayout" Target="../slideLayouts/slideLayout262.xml"/><Relationship Id="rId84" Type="http://schemas.openxmlformats.org/officeDocument/2006/relationships/slideLayout" Target="../slideLayouts/slideLayout278.xml"/><Relationship Id="rId89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23.xml"/><Relationship Id="rId107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205.xml"/><Relationship Id="rId24" Type="http://schemas.openxmlformats.org/officeDocument/2006/relationships/slideLayout" Target="../slideLayouts/slideLayout218.xml"/><Relationship Id="rId32" Type="http://schemas.openxmlformats.org/officeDocument/2006/relationships/slideLayout" Target="../slideLayouts/slideLayout226.xml"/><Relationship Id="rId37" Type="http://schemas.openxmlformats.org/officeDocument/2006/relationships/slideLayout" Target="../slideLayouts/slideLayout231.xml"/><Relationship Id="rId40" Type="http://schemas.openxmlformats.org/officeDocument/2006/relationships/slideLayout" Target="../slideLayouts/slideLayout234.xml"/><Relationship Id="rId45" Type="http://schemas.openxmlformats.org/officeDocument/2006/relationships/slideLayout" Target="../slideLayouts/slideLayout239.xml"/><Relationship Id="rId53" Type="http://schemas.openxmlformats.org/officeDocument/2006/relationships/slideLayout" Target="../slideLayouts/slideLayout247.xml"/><Relationship Id="rId58" Type="http://schemas.openxmlformats.org/officeDocument/2006/relationships/slideLayout" Target="../slideLayouts/slideLayout252.xml"/><Relationship Id="rId66" Type="http://schemas.openxmlformats.org/officeDocument/2006/relationships/slideLayout" Target="../slideLayouts/slideLayout260.xml"/><Relationship Id="rId74" Type="http://schemas.openxmlformats.org/officeDocument/2006/relationships/slideLayout" Target="../slideLayouts/slideLayout268.xml"/><Relationship Id="rId79" Type="http://schemas.openxmlformats.org/officeDocument/2006/relationships/slideLayout" Target="../slideLayouts/slideLayout273.xml"/><Relationship Id="rId87" Type="http://schemas.openxmlformats.org/officeDocument/2006/relationships/slideLayout" Target="../slideLayouts/slideLayout281.xml"/><Relationship Id="rId102" Type="http://schemas.openxmlformats.org/officeDocument/2006/relationships/slideLayout" Target="../slideLayouts/slideLayout296.xml"/><Relationship Id="rId110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199.xml"/><Relationship Id="rId61" Type="http://schemas.openxmlformats.org/officeDocument/2006/relationships/slideLayout" Target="../slideLayouts/slideLayout255.xml"/><Relationship Id="rId82" Type="http://schemas.openxmlformats.org/officeDocument/2006/relationships/slideLayout" Target="../slideLayouts/slideLayout276.xml"/><Relationship Id="rId90" Type="http://schemas.openxmlformats.org/officeDocument/2006/relationships/slideLayout" Target="../slideLayouts/slideLayout284.xml"/><Relationship Id="rId95" Type="http://schemas.openxmlformats.org/officeDocument/2006/relationships/slideLayout" Target="../slideLayouts/slideLayout289.xml"/><Relationship Id="rId1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16.xml"/><Relationship Id="rId27" Type="http://schemas.openxmlformats.org/officeDocument/2006/relationships/slideLayout" Target="../slideLayouts/slideLayout221.xml"/><Relationship Id="rId30" Type="http://schemas.openxmlformats.org/officeDocument/2006/relationships/slideLayout" Target="../slideLayouts/slideLayout224.xml"/><Relationship Id="rId35" Type="http://schemas.openxmlformats.org/officeDocument/2006/relationships/slideLayout" Target="../slideLayouts/slideLayout229.xml"/><Relationship Id="rId43" Type="http://schemas.openxmlformats.org/officeDocument/2006/relationships/slideLayout" Target="../slideLayouts/slideLayout237.xml"/><Relationship Id="rId48" Type="http://schemas.openxmlformats.org/officeDocument/2006/relationships/slideLayout" Target="../slideLayouts/slideLayout242.xml"/><Relationship Id="rId56" Type="http://schemas.openxmlformats.org/officeDocument/2006/relationships/slideLayout" Target="../slideLayouts/slideLayout250.xml"/><Relationship Id="rId64" Type="http://schemas.openxmlformats.org/officeDocument/2006/relationships/slideLayout" Target="../slideLayouts/slideLayout258.xml"/><Relationship Id="rId69" Type="http://schemas.openxmlformats.org/officeDocument/2006/relationships/slideLayout" Target="../slideLayouts/slideLayout263.xml"/><Relationship Id="rId77" Type="http://schemas.openxmlformats.org/officeDocument/2006/relationships/slideLayout" Target="../slideLayouts/slideLayout271.xml"/><Relationship Id="rId100" Type="http://schemas.openxmlformats.org/officeDocument/2006/relationships/slideLayout" Target="../slideLayouts/slideLayout294.xml"/><Relationship Id="rId105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202.xml"/><Relationship Id="rId51" Type="http://schemas.openxmlformats.org/officeDocument/2006/relationships/slideLayout" Target="../slideLayouts/slideLayout245.xml"/><Relationship Id="rId72" Type="http://schemas.openxmlformats.org/officeDocument/2006/relationships/slideLayout" Target="../slideLayouts/slideLayout266.xml"/><Relationship Id="rId80" Type="http://schemas.openxmlformats.org/officeDocument/2006/relationships/slideLayout" Target="../slideLayouts/slideLayout274.xml"/><Relationship Id="rId85" Type="http://schemas.openxmlformats.org/officeDocument/2006/relationships/slideLayout" Target="../slideLayouts/slideLayout279.xml"/><Relationship Id="rId93" Type="http://schemas.openxmlformats.org/officeDocument/2006/relationships/slideLayout" Target="../slideLayouts/slideLayout287.xml"/><Relationship Id="rId98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5" Type="http://schemas.openxmlformats.org/officeDocument/2006/relationships/slideLayout" Target="../slideLayouts/slideLayout219.xml"/><Relationship Id="rId33" Type="http://schemas.openxmlformats.org/officeDocument/2006/relationships/slideLayout" Target="../slideLayouts/slideLayout227.xml"/><Relationship Id="rId38" Type="http://schemas.openxmlformats.org/officeDocument/2006/relationships/slideLayout" Target="../slideLayouts/slideLayout232.xml"/><Relationship Id="rId46" Type="http://schemas.openxmlformats.org/officeDocument/2006/relationships/slideLayout" Target="../slideLayouts/slideLayout240.xml"/><Relationship Id="rId59" Type="http://schemas.openxmlformats.org/officeDocument/2006/relationships/slideLayout" Target="../slideLayouts/slideLayout253.xml"/><Relationship Id="rId67" Type="http://schemas.openxmlformats.org/officeDocument/2006/relationships/slideLayout" Target="../slideLayouts/slideLayout261.xml"/><Relationship Id="rId103" Type="http://schemas.openxmlformats.org/officeDocument/2006/relationships/slideLayout" Target="../slideLayouts/slideLayout297.xml"/><Relationship Id="rId108" Type="http://schemas.openxmlformats.org/officeDocument/2006/relationships/slideLayout" Target="../slideLayouts/slideLayout302.xml"/><Relationship Id="rId20" Type="http://schemas.openxmlformats.org/officeDocument/2006/relationships/slideLayout" Target="../slideLayouts/slideLayout214.xml"/><Relationship Id="rId41" Type="http://schemas.openxmlformats.org/officeDocument/2006/relationships/slideLayout" Target="../slideLayouts/slideLayout235.xml"/><Relationship Id="rId54" Type="http://schemas.openxmlformats.org/officeDocument/2006/relationships/slideLayout" Target="../slideLayouts/slideLayout248.xml"/><Relationship Id="rId62" Type="http://schemas.openxmlformats.org/officeDocument/2006/relationships/slideLayout" Target="../slideLayouts/slideLayout256.xml"/><Relationship Id="rId70" Type="http://schemas.openxmlformats.org/officeDocument/2006/relationships/slideLayout" Target="../slideLayouts/slideLayout264.xml"/><Relationship Id="rId75" Type="http://schemas.openxmlformats.org/officeDocument/2006/relationships/slideLayout" Target="../slideLayouts/slideLayout269.xml"/><Relationship Id="rId83" Type="http://schemas.openxmlformats.org/officeDocument/2006/relationships/slideLayout" Target="../slideLayouts/slideLayout277.xml"/><Relationship Id="rId88" Type="http://schemas.openxmlformats.org/officeDocument/2006/relationships/slideLayout" Target="../slideLayouts/slideLayout282.xml"/><Relationship Id="rId91" Type="http://schemas.openxmlformats.org/officeDocument/2006/relationships/slideLayout" Target="../slideLayouts/slideLayout285.xml"/><Relationship Id="rId96" Type="http://schemas.openxmlformats.org/officeDocument/2006/relationships/slideLayout" Target="../slideLayouts/slideLayout290.xml"/><Relationship Id="rId111" Type="http://schemas.openxmlformats.org/officeDocument/2006/relationships/theme" Target="../theme/theme4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7.xml"/><Relationship Id="rId28" Type="http://schemas.openxmlformats.org/officeDocument/2006/relationships/slideLayout" Target="../slideLayouts/slideLayout222.xml"/><Relationship Id="rId36" Type="http://schemas.openxmlformats.org/officeDocument/2006/relationships/slideLayout" Target="../slideLayouts/slideLayout230.xml"/><Relationship Id="rId49" Type="http://schemas.openxmlformats.org/officeDocument/2006/relationships/slideLayout" Target="../slideLayouts/slideLayout243.xml"/><Relationship Id="rId57" Type="http://schemas.openxmlformats.org/officeDocument/2006/relationships/slideLayout" Target="../slideLayouts/slideLayout251.xml"/><Relationship Id="rId106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204.xml"/><Relationship Id="rId31" Type="http://schemas.openxmlformats.org/officeDocument/2006/relationships/slideLayout" Target="../slideLayouts/slideLayout225.xml"/><Relationship Id="rId44" Type="http://schemas.openxmlformats.org/officeDocument/2006/relationships/slideLayout" Target="../slideLayouts/slideLayout238.xml"/><Relationship Id="rId52" Type="http://schemas.openxmlformats.org/officeDocument/2006/relationships/slideLayout" Target="../slideLayouts/slideLayout246.xml"/><Relationship Id="rId60" Type="http://schemas.openxmlformats.org/officeDocument/2006/relationships/slideLayout" Target="../slideLayouts/slideLayout254.xml"/><Relationship Id="rId65" Type="http://schemas.openxmlformats.org/officeDocument/2006/relationships/slideLayout" Target="../slideLayouts/slideLayout259.xml"/><Relationship Id="rId73" Type="http://schemas.openxmlformats.org/officeDocument/2006/relationships/slideLayout" Target="../slideLayouts/slideLayout267.xml"/><Relationship Id="rId78" Type="http://schemas.openxmlformats.org/officeDocument/2006/relationships/slideLayout" Target="../slideLayouts/slideLayout272.xml"/><Relationship Id="rId81" Type="http://schemas.openxmlformats.org/officeDocument/2006/relationships/slideLayout" Target="../slideLayouts/slideLayout275.xml"/><Relationship Id="rId86" Type="http://schemas.openxmlformats.org/officeDocument/2006/relationships/slideLayout" Target="../slideLayouts/slideLayout280.xml"/><Relationship Id="rId94" Type="http://schemas.openxmlformats.org/officeDocument/2006/relationships/slideLayout" Target="../slideLayouts/slideLayout288.xml"/><Relationship Id="rId99" Type="http://schemas.openxmlformats.org/officeDocument/2006/relationships/slideLayout" Target="../slideLayouts/slideLayout293.xml"/><Relationship Id="rId101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39" Type="http://schemas.openxmlformats.org/officeDocument/2006/relationships/slideLayout" Target="../slideLayouts/slideLayout233.xml"/><Relationship Id="rId109" Type="http://schemas.openxmlformats.org/officeDocument/2006/relationships/slideLayout" Target="../slideLayouts/slideLayout303.xml"/><Relationship Id="rId34" Type="http://schemas.openxmlformats.org/officeDocument/2006/relationships/slideLayout" Target="../slideLayouts/slideLayout228.xml"/><Relationship Id="rId50" Type="http://schemas.openxmlformats.org/officeDocument/2006/relationships/slideLayout" Target="../slideLayouts/slideLayout244.xml"/><Relationship Id="rId55" Type="http://schemas.openxmlformats.org/officeDocument/2006/relationships/slideLayout" Target="../slideLayouts/slideLayout249.xml"/><Relationship Id="rId76" Type="http://schemas.openxmlformats.org/officeDocument/2006/relationships/slideLayout" Target="../slideLayouts/slideLayout270.xml"/><Relationship Id="rId97" Type="http://schemas.openxmlformats.org/officeDocument/2006/relationships/slideLayout" Target="../slideLayouts/slideLayout291.xml"/><Relationship Id="rId104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01.xml"/><Relationship Id="rId71" Type="http://schemas.openxmlformats.org/officeDocument/2006/relationships/slideLayout" Target="../slideLayouts/slideLayout265.xml"/><Relationship Id="rId92" Type="http://schemas.openxmlformats.org/officeDocument/2006/relationships/slideLayout" Target="../slideLayouts/slideLayout28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7.xml"/><Relationship Id="rId18" Type="http://schemas.openxmlformats.org/officeDocument/2006/relationships/slideLayout" Target="../slideLayouts/slideLayout322.xml"/><Relationship Id="rId26" Type="http://schemas.openxmlformats.org/officeDocument/2006/relationships/slideLayout" Target="../slideLayouts/slideLayout330.xml"/><Relationship Id="rId39" Type="http://schemas.openxmlformats.org/officeDocument/2006/relationships/slideLayout" Target="../slideLayouts/slideLayout343.xml"/><Relationship Id="rId21" Type="http://schemas.openxmlformats.org/officeDocument/2006/relationships/slideLayout" Target="../slideLayouts/slideLayout325.xml"/><Relationship Id="rId34" Type="http://schemas.openxmlformats.org/officeDocument/2006/relationships/slideLayout" Target="../slideLayouts/slideLayout338.xml"/><Relationship Id="rId42" Type="http://schemas.openxmlformats.org/officeDocument/2006/relationships/slideLayout" Target="../slideLayouts/slideLayout346.xml"/><Relationship Id="rId47" Type="http://schemas.openxmlformats.org/officeDocument/2006/relationships/slideLayout" Target="../slideLayouts/slideLayout351.xml"/><Relationship Id="rId50" Type="http://schemas.openxmlformats.org/officeDocument/2006/relationships/slideLayout" Target="../slideLayouts/slideLayout354.xml"/><Relationship Id="rId55" Type="http://schemas.openxmlformats.org/officeDocument/2006/relationships/slideLayout" Target="../slideLayouts/slideLayout359.xml"/><Relationship Id="rId63" Type="http://schemas.openxmlformats.org/officeDocument/2006/relationships/slideLayout" Target="../slideLayouts/slideLayout367.xml"/><Relationship Id="rId68" Type="http://schemas.openxmlformats.org/officeDocument/2006/relationships/slideLayout" Target="../slideLayouts/slideLayout372.xml"/><Relationship Id="rId76" Type="http://schemas.openxmlformats.org/officeDocument/2006/relationships/slideLayout" Target="../slideLayouts/slideLayout380.xml"/><Relationship Id="rId84" Type="http://schemas.openxmlformats.org/officeDocument/2006/relationships/image" Target="../media/image4.png"/><Relationship Id="rId7" Type="http://schemas.openxmlformats.org/officeDocument/2006/relationships/slideLayout" Target="../slideLayouts/slideLayout311.xml"/><Relationship Id="rId7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15.xml"/><Relationship Id="rId24" Type="http://schemas.openxmlformats.org/officeDocument/2006/relationships/slideLayout" Target="../slideLayouts/slideLayout328.xml"/><Relationship Id="rId32" Type="http://schemas.openxmlformats.org/officeDocument/2006/relationships/slideLayout" Target="../slideLayouts/slideLayout336.xml"/><Relationship Id="rId37" Type="http://schemas.openxmlformats.org/officeDocument/2006/relationships/slideLayout" Target="../slideLayouts/slideLayout341.xml"/><Relationship Id="rId40" Type="http://schemas.openxmlformats.org/officeDocument/2006/relationships/slideLayout" Target="../slideLayouts/slideLayout344.xml"/><Relationship Id="rId45" Type="http://schemas.openxmlformats.org/officeDocument/2006/relationships/slideLayout" Target="../slideLayouts/slideLayout349.xml"/><Relationship Id="rId53" Type="http://schemas.openxmlformats.org/officeDocument/2006/relationships/slideLayout" Target="../slideLayouts/slideLayout357.xml"/><Relationship Id="rId58" Type="http://schemas.openxmlformats.org/officeDocument/2006/relationships/slideLayout" Target="../slideLayouts/slideLayout362.xml"/><Relationship Id="rId66" Type="http://schemas.openxmlformats.org/officeDocument/2006/relationships/slideLayout" Target="../slideLayouts/slideLayout370.xml"/><Relationship Id="rId74" Type="http://schemas.openxmlformats.org/officeDocument/2006/relationships/slideLayout" Target="../slideLayouts/slideLayout378.xml"/><Relationship Id="rId79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09.xml"/><Relationship Id="rId61" Type="http://schemas.openxmlformats.org/officeDocument/2006/relationships/slideLayout" Target="../slideLayouts/slideLayout365.xml"/><Relationship Id="rId82" Type="http://schemas.openxmlformats.org/officeDocument/2006/relationships/image" Target="../media/image2.png"/><Relationship Id="rId10" Type="http://schemas.openxmlformats.org/officeDocument/2006/relationships/slideLayout" Target="../slideLayouts/slideLayout314.xml"/><Relationship Id="rId19" Type="http://schemas.openxmlformats.org/officeDocument/2006/relationships/slideLayout" Target="../slideLayouts/slideLayout323.xml"/><Relationship Id="rId31" Type="http://schemas.openxmlformats.org/officeDocument/2006/relationships/slideLayout" Target="../slideLayouts/slideLayout335.xml"/><Relationship Id="rId44" Type="http://schemas.openxmlformats.org/officeDocument/2006/relationships/slideLayout" Target="../slideLayouts/slideLayout348.xml"/><Relationship Id="rId52" Type="http://schemas.openxmlformats.org/officeDocument/2006/relationships/slideLayout" Target="../slideLayouts/slideLayout356.xml"/><Relationship Id="rId60" Type="http://schemas.openxmlformats.org/officeDocument/2006/relationships/slideLayout" Target="../slideLayouts/slideLayout364.xml"/><Relationship Id="rId65" Type="http://schemas.openxmlformats.org/officeDocument/2006/relationships/slideLayout" Target="../slideLayouts/slideLayout369.xml"/><Relationship Id="rId73" Type="http://schemas.openxmlformats.org/officeDocument/2006/relationships/slideLayout" Target="../slideLayouts/slideLayout377.xml"/><Relationship Id="rId78" Type="http://schemas.openxmlformats.org/officeDocument/2006/relationships/slideLayout" Target="../slideLayouts/slideLayout382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Relationship Id="rId22" Type="http://schemas.openxmlformats.org/officeDocument/2006/relationships/slideLayout" Target="../slideLayouts/slideLayout326.xml"/><Relationship Id="rId27" Type="http://schemas.openxmlformats.org/officeDocument/2006/relationships/slideLayout" Target="../slideLayouts/slideLayout331.xml"/><Relationship Id="rId30" Type="http://schemas.openxmlformats.org/officeDocument/2006/relationships/slideLayout" Target="../slideLayouts/slideLayout334.xml"/><Relationship Id="rId35" Type="http://schemas.openxmlformats.org/officeDocument/2006/relationships/slideLayout" Target="../slideLayouts/slideLayout339.xml"/><Relationship Id="rId43" Type="http://schemas.openxmlformats.org/officeDocument/2006/relationships/slideLayout" Target="../slideLayouts/slideLayout347.xml"/><Relationship Id="rId48" Type="http://schemas.openxmlformats.org/officeDocument/2006/relationships/slideLayout" Target="../slideLayouts/slideLayout352.xml"/><Relationship Id="rId56" Type="http://schemas.openxmlformats.org/officeDocument/2006/relationships/slideLayout" Target="../slideLayouts/slideLayout360.xml"/><Relationship Id="rId64" Type="http://schemas.openxmlformats.org/officeDocument/2006/relationships/slideLayout" Target="../slideLayouts/slideLayout368.xml"/><Relationship Id="rId69" Type="http://schemas.openxmlformats.org/officeDocument/2006/relationships/slideLayout" Target="../slideLayouts/slideLayout373.xml"/><Relationship Id="rId7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12.xml"/><Relationship Id="rId51" Type="http://schemas.openxmlformats.org/officeDocument/2006/relationships/slideLayout" Target="../slideLayouts/slideLayout355.xml"/><Relationship Id="rId72" Type="http://schemas.openxmlformats.org/officeDocument/2006/relationships/slideLayout" Target="../slideLayouts/slideLayout376.xml"/><Relationship Id="rId80" Type="http://schemas.openxmlformats.org/officeDocument/2006/relationships/theme" Target="../theme/theme5.xml"/><Relationship Id="rId3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6.xml"/><Relationship Id="rId17" Type="http://schemas.openxmlformats.org/officeDocument/2006/relationships/slideLayout" Target="../slideLayouts/slideLayout321.xml"/><Relationship Id="rId25" Type="http://schemas.openxmlformats.org/officeDocument/2006/relationships/slideLayout" Target="../slideLayouts/slideLayout329.xml"/><Relationship Id="rId33" Type="http://schemas.openxmlformats.org/officeDocument/2006/relationships/slideLayout" Target="../slideLayouts/slideLayout337.xml"/><Relationship Id="rId38" Type="http://schemas.openxmlformats.org/officeDocument/2006/relationships/slideLayout" Target="../slideLayouts/slideLayout342.xml"/><Relationship Id="rId46" Type="http://schemas.openxmlformats.org/officeDocument/2006/relationships/slideLayout" Target="../slideLayouts/slideLayout350.xml"/><Relationship Id="rId59" Type="http://schemas.openxmlformats.org/officeDocument/2006/relationships/slideLayout" Target="../slideLayouts/slideLayout363.xml"/><Relationship Id="rId67" Type="http://schemas.openxmlformats.org/officeDocument/2006/relationships/slideLayout" Target="../slideLayouts/slideLayout371.xml"/><Relationship Id="rId20" Type="http://schemas.openxmlformats.org/officeDocument/2006/relationships/slideLayout" Target="../slideLayouts/slideLayout324.xml"/><Relationship Id="rId41" Type="http://schemas.openxmlformats.org/officeDocument/2006/relationships/slideLayout" Target="../slideLayouts/slideLayout345.xml"/><Relationship Id="rId54" Type="http://schemas.openxmlformats.org/officeDocument/2006/relationships/slideLayout" Target="../slideLayouts/slideLayout358.xml"/><Relationship Id="rId62" Type="http://schemas.openxmlformats.org/officeDocument/2006/relationships/slideLayout" Target="../slideLayouts/slideLayout366.xml"/><Relationship Id="rId70" Type="http://schemas.openxmlformats.org/officeDocument/2006/relationships/slideLayout" Target="../slideLayouts/slideLayout374.xml"/><Relationship Id="rId75" Type="http://schemas.openxmlformats.org/officeDocument/2006/relationships/slideLayout" Target="../slideLayouts/slideLayout379.xml"/><Relationship Id="rId83" Type="http://schemas.openxmlformats.org/officeDocument/2006/relationships/image" Target="../media/image3.png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19.xml"/><Relationship Id="rId23" Type="http://schemas.openxmlformats.org/officeDocument/2006/relationships/slideLayout" Target="../slideLayouts/slideLayout327.xml"/><Relationship Id="rId28" Type="http://schemas.openxmlformats.org/officeDocument/2006/relationships/slideLayout" Target="../slideLayouts/slideLayout332.xml"/><Relationship Id="rId36" Type="http://schemas.openxmlformats.org/officeDocument/2006/relationships/slideLayout" Target="../slideLayouts/slideLayout340.xml"/><Relationship Id="rId49" Type="http://schemas.openxmlformats.org/officeDocument/2006/relationships/slideLayout" Target="../slideLayouts/slideLayout353.xml"/><Relationship Id="rId57" Type="http://schemas.openxmlformats.org/officeDocument/2006/relationships/slideLayout" Target="../slideLayouts/slideLayout36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6.xml"/><Relationship Id="rId18" Type="http://schemas.openxmlformats.org/officeDocument/2006/relationships/slideLayout" Target="../slideLayouts/slideLayout401.xml"/><Relationship Id="rId26" Type="http://schemas.openxmlformats.org/officeDocument/2006/relationships/slideLayout" Target="../slideLayouts/slideLayout409.xml"/><Relationship Id="rId39" Type="http://schemas.openxmlformats.org/officeDocument/2006/relationships/slideLayout" Target="../slideLayouts/slideLayout422.xml"/><Relationship Id="rId21" Type="http://schemas.openxmlformats.org/officeDocument/2006/relationships/slideLayout" Target="../slideLayouts/slideLayout404.xml"/><Relationship Id="rId34" Type="http://schemas.openxmlformats.org/officeDocument/2006/relationships/slideLayout" Target="../slideLayouts/slideLayout417.xml"/><Relationship Id="rId42" Type="http://schemas.openxmlformats.org/officeDocument/2006/relationships/slideLayout" Target="../slideLayouts/slideLayout425.xml"/><Relationship Id="rId47" Type="http://schemas.openxmlformats.org/officeDocument/2006/relationships/slideLayout" Target="../slideLayouts/slideLayout430.xml"/><Relationship Id="rId50" Type="http://schemas.openxmlformats.org/officeDocument/2006/relationships/slideLayout" Target="../slideLayouts/slideLayout433.xml"/><Relationship Id="rId55" Type="http://schemas.openxmlformats.org/officeDocument/2006/relationships/slideLayout" Target="../slideLayouts/slideLayout438.xml"/><Relationship Id="rId63" Type="http://schemas.openxmlformats.org/officeDocument/2006/relationships/slideLayout" Target="../slideLayouts/slideLayout446.xml"/><Relationship Id="rId68" Type="http://schemas.openxmlformats.org/officeDocument/2006/relationships/slideLayout" Target="../slideLayouts/slideLayout451.xml"/><Relationship Id="rId76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390.xml"/><Relationship Id="rId71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385.xml"/><Relationship Id="rId16" Type="http://schemas.openxmlformats.org/officeDocument/2006/relationships/slideLayout" Target="../slideLayouts/slideLayout399.xml"/><Relationship Id="rId29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394.xml"/><Relationship Id="rId24" Type="http://schemas.openxmlformats.org/officeDocument/2006/relationships/slideLayout" Target="../slideLayouts/slideLayout407.xml"/><Relationship Id="rId32" Type="http://schemas.openxmlformats.org/officeDocument/2006/relationships/slideLayout" Target="../slideLayouts/slideLayout415.xml"/><Relationship Id="rId37" Type="http://schemas.openxmlformats.org/officeDocument/2006/relationships/slideLayout" Target="../slideLayouts/slideLayout420.xml"/><Relationship Id="rId40" Type="http://schemas.openxmlformats.org/officeDocument/2006/relationships/slideLayout" Target="../slideLayouts/slideLayout423.xml"/><Relationship Id="rId45" Type="http://schemas.openxmlformats.org/officeDocument/2006/relationships/slideLayout" Target="../slideLayouts/slideLayout428.xml"/><Relationship Id="rId53" Type="http://schemas.openxmlformats.org/officeDocument/2006/relationships/slideLayout" Target="../slideLayouts/slideLayout436.xml"/><Relationship Id="rId58" Type="http://schemas.openxmlformats.org/officeDocument/2006/relationships/slideLayout" Target="../slideLayouts/slideLayout441.xml"/><Relationship Id="rId66" Type="http://schemas.openxmlformats.org/officeDocument/2006/relationships/slideLayout" Target="../slideLayouts/slideLayout449.xml"/><Relationship Id="rId74" Type="http://schemas.openxmlformats.org/officeDocument/2006/relationships/slideLayout" Target="../slideLayouts/slideLayout457.xml"/><Relationship Id="rId79" Type="http://schemas.openxmlformats.org/officeDocument/2006/relationships/theme" Target="../theme/theme6.xml"/><Relationship Id="rId5" Type="http://schemas.openxmlformats.org/officeDocument/2006/relationships/slideLayout" Target="../slideLayouts/slideLayout388.xml"/><Relationship Id="rId61" Type="http://schemas.openxmlformats.org/officeDocument/2006/relationships/slideLayout" Target="../slideLayouts/slideLayout444.xml"/><Relationship Id="rId82" Type="http://schemas.openxmlformats.org/officeDocument/2006/relationships/image" Target="../media/image3.png"/><Relationship Id="rId10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402.xml"/><Relationship Id="rId31" Type="http://schemas.openxmlformats.org/officeDocument/2006/relationships/slideLayout" Target="../slideLayouts/slideLayout414.xml"/><Relationship Id="rId44" Type="http://schemas.openxmlformats.org/officeDocument/2006/relationships/slideLayout" Target="../slideLayouts/slideLayout427.xml"/><Relationship Id="rId52" Type="http://schemas.openxmlformats.org/officeDocument/2006/relationships/slideLayout" Target="../slideLayouts/slideLayout435.xml"/><Relationship Id="rId60" Type="http://schemas.openxmlformats.org/officeDocument/2006/relationships/slideLayout" Target="../slideLayouts/slideLayout443.xml"/><Relationship Id="rId65" Type="http://schemas.openxmlformats.org/officeDocument/2006/relationships/slideLayout" Target="../slideLayouts/slideLayout448.xml"/><Relationship Id="rId73" Type="http://schemas.openxmlformats.org/officeDocument/2006/relationships/slideLayout" Target="../slideLayouts/slideLayout456.xml"/><Relationship Id="rId78" Type="http://schemas.openxmlformats.org/officeDocument/2006/relationships/slideLayout" Target="../slideLayouts/slideLayout461.xml"/><Relationship Id="rId81" Type="http://schemas.openxmlformats.org/officeDocument/2006/relationships/image" Target="../media/image2.png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slideLayout" Target="../slideLayouts/slideLayout397.xml"/><Relationship Id="rId22" Type="http://schemas.openxmlformats.org/officeDocument/2006/relationships/slideLayout" Target="../slideLayouts/slideLayout405.xml"/><Relationship Id="rId27" Type="http://schemas.openxmlformats.org/officeDocument/2006/relationships/slideLayout" Target="../slideLayouts/slideLayout410.xml"/><Relationship Id="rId30" Type="http://schemas.openxmlformats.org/officeDocument/2006/relationships/slideLayout" Target="../slideLayouts/slideLayout413.xml"/><Relationship Id="rId35" Type="http://schemas.openxmlformats.org/officeDocument/2006/relationships/slideLayout" Target="../slideLayouts/slideLayout418.xml"/><Relationship Id="rId43" Type="http://schemas.openxmlformats.org/officeDocument/2006/relationships/slideLayout" Target="../slideLayouts/slideLayout426.xml"/><Relationship Id="rId48" Type="http://schemas.openxmlformats.org/officeDocument/2006/relationships/slideLayout" Target="../slideLayouts/slideLayout431.xml"/><Relationship Id="rId56" Type="http://schemas.openxmlformats.org/officeDocument/2006/relationships/slideLayout" Target="../slideLayouts/slideLayout439.xml"/><Relationship Id="rId64" Type="http://schemas.openxmlformats.org/officeDocument/2006/relationships/slideLayout" Target="../slideLayouts/slideLayout447.xml"/><Relationship Id="rId69" Type="http://schemas.openxmlformats.org/officeDocument/2006/relationships/slideLayout" Target="../slideLayouts/slideLayout452.xml"/><Relationship Id="rId77" Type="http://schemas.openxmlformats.org/officeDocument/2006/relationships/slideLayout" Target="../slideLayouts/slideLayout460.xml"/><Relationship Id="rId8" Type="http://schemas.openxmlformats.org/officeDocument/2006/relationships/slideLayout" Target="../slideLayouts/slideLayout391.xml"/><Relationship Id="rId51" Type="http://schemas.openxmlformats.org/officeDocument/2006/relationships/slideLayout" Target="../slideLayouts/slideLayout434.xml"/><Relationship Id="rId72" Type="http://schemas.openxmlformats.org/officeDocument/2006/relationships/slideLayout" Target="../slideLayouts/slideLayout455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386.xml"/><Relationship Id="rId12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400.xml"/><Relationship Id="rId25" Type="http://schemas.openxmlformats.org/officeDocument/2006/relationships/slideLayout" Target="../slideLayouts/slideLayout408.xml"/><Relationship Id="rId33" Type="http://schemas.openxmlformats.org/officeDocument/2006/relationships/slideLayout" Target="../slideLayouts/slideLayout416.xml"/><Relationship Id="rId38" Type="http://schemas.openxmlformats.org/officeDocument/2006/relationships/slideLayout" Target="../slideLayouts/slideLayout421.xml"/><Relationship Id="rId46" Type="http://schemas.openxmlformats.org/officeDocument/2006/relationships/slideLayout" Target="../slideLayouts/slideLayout429.xml"/><Relationship Id="rId59" Type="http://schemas.openxmlformats.org/officeDocument/2006/relationships/slideLayout" Target="../slideLayouts/slideLayout442.xml"/><Relationship Id="rId67" Type="http://schemas.openxmlformats.org/officeDocument/2006/relationships/slideLayout" Target="../slideLayouts/slideLayout450.xml"/><Relationship Id="rId20" Type="http://schemas.openxmlformats.org/officeDocument/2006/relationships/slideLayout" Target="../slideLayouts/slideLayout403.xml"/><Relationship Id="rId41" Type="http://schemas.openxmlformats.org/officeDocument/2006/relationships/slideLayout" Target="../slideLayouts/slideLayout424.xml"/><Relationship Id="rId54" Type="http://schemas.openxmlformats.org/officeDocument/2006/relationships/slideLayout" Target="../slideLayouts/slideLayout437.xml"/><Relationship Id="rId62" Type="http://schemas.openxmlformats.org/officeDocument/2006/relationships/slideLayout" Target="../slideLayouts/slideLayout445.xml"/><Relationship Id="rId70" Type="http://schemas.openxmlformats.org/officeDocument/2006/relationships/slideLayout" Target="../slideLayouts/slideLayout453.xml"/><Relationship Id="rId75" Type="http://schemas.openxmlformats.org/officeDocument/2006/relationships/slideLayout" Target="../slideLayouts/slideLayout458.xml"/><Relationship Id="rId83" Type="http://schemas.openxmlformats.org/officeDocument/2006/relationships/image" Target="../media/image4.png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5" Type="http://schemas.openxmlformats.org/officeDocument/2006/relationships/slideLayout" Target="../slideLayouts/slideLayout398.xml"/><Relationship Id="rId23" Type="http://schemas.openxmlformats.org/officeDocument/2006/relationships/slideLayout" Target="../slideLayouts/slideLayout406.xml"/><Relationship Id="rId28" Type="http://schemas.openxmlformats.org/officeDocument/2006/relationships/slideLayout" Target="../slideLayouts/slideLayout411.xml"/><Relationship Id="rId36" Type="http://schemas.openxmlformats.org/officeDocument/2006/relationships/slideLayout" Target="../slideLayouts/slideLayout419.xml"/><Relationship Id="rId49" Type="http://schemas.openxmlformats.org/officeDocument/2006/relationships/slideLayout" Target="../slideLayouts/slideLayout432.xml"/><Relationship Id="rId57" Type="http://schemas.openxmlformats.org/officeDocument/2006/relationships/slideLayout" Target="../slideLayouts/slideLayout44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4.xml"/><Relationship Id="rId18" Type="http://schemas.openxmlformats.org/officeDocument/2006/relationships/slideLayout" Target="../slideLayouts/slideLayout479.xml"/><Relationship Id="rId26" Type="http://schemas.openxmlformats.org/officeDocument/2006/relationships/slideLayout" Target="../slideLayouts/slideLayout487.xml"/><Relationship Id="rId39" Type="http://schemas.openxmlformats.org/officeDocument/2006/relationships/slideLayout" Target="../slideLayouts/slideLayout500.xml"/><Relationship Id="rId21" Type="http://schemas.openxmlformats.org/officeDocument/2006/relationships/slideLayout" Target="../slideLayouts/slideLayout482.xml"/><Relationship Id="rId34" Type="http://schemas.openxmlformats.org/officeDocument/2006/relationships/slideLayout" Target="../slideLayouts/slideLayout495.xml"/><Relationship Id="rId42" Type="http://schemas.openxmlformats.org/officeDocument/2006/relationships/slideLayout" Target="../slideLayouts/slideLayout503.xml"/><Relationship Id="rId47" Type="http://schemas.openxmlformats.org/officeDocument/2006/relationships/slideLayout" Target="../slideLayouts/slideLayout508.xml"/><Relationship Id="rId50" Type="http://schemas.openxmlformats.org/officeDocument/2006/relationships/slideLayout" Target="../slideLayouts/slideLayout511.xml"/><Relationship Id="rId55" Type="http://schemas.openxmlformats.org/officeDocument/2006/relationships/slideLayout" Target="../slideLayouts/slideLayout516.xml"/><Relationship Id="rId63" Type="http://schemas.openxmlformats.org/officeDocument/2006/relationships/slideLayout" Target="../slideLayouts/slideLayout524.xml"/><Relationship Id="rId68" Type="http://schemas.openxmlformats.org/officeDocument/2006/relationships/slideLayout" Target="../slideLayouts/slideLayout529.xml"/><Relationship Id="rId7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468.xml"/><Relationship Id="rId7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463.xml"/><Relationship Id="rId16" Type="http://schemas.openxmlformats.org/officeDocument/2006/relationships/slideLayout" Target="../slideLayouts/slideLayout477.xml"/><Relationship Id="rId29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72.xml"/><Relationship Id="rId24" Type="http://schemas.openxmlformats.org/officeDocument/2006/relationships/slideLayout" Target="../slideLayouts/slideLayout485.xml"/><Relationship Id="rId32" Type="http://schemas.openxmlformats.org/officeDocument/2006/relationships/slideLayout" Target="../slideLayouts/slideLayout493.xml"/><Relationship Id="rId37" Type="http://schemas.openxmlformats.org/officeDocument/2006/relationships/slideLayout" Target="../slideLayouts/slideLayout498.xml"/><Relationship Id="rId40" Type="http://schemas.openxmlformats.org/officeDocument/2006/relationships/slideLayout" Target="../slideLayouts/slideLayout501.xml"/><Relationship Id="rId45" Type="http://schemas.openxmlformats.org/officeDocument/2006/relationships/slideLayout" Target="../slideLayouts/slideLayout506.xml"/><Relationship Id="rId53" Type="http://schemas.openxmlformats.org/officeDocument/2006/relationships/slideLayout" Target="../slideLayouts/slideLayout514.xml"/><Relationship Id="rId58" Type="http://schemas.openxmlformats.org/officeDocument/2006/relationships/slideLayout" Target="../slideLayouts/slideLayout519.xml"/><Relationship Id="rId66" Type="http://schemas.openxmlformats.org/officeDocument/2006/relationships/slideLayout" Target="../slideLayouts/slideLayout527.xml"/><Relationship Id="rId74" Type="http://schemas.openxmlformats.org/officeDocument/2006/relationships/slideLayout" Target="../slideLayouts/slideLayout535.xml"/><Relationship Id="rId79" Type="http://schemas.openxmlformats.org/officeDocument/2006/relationships/theme" Target="../theme/theme7.xml"/><Relationship Id="rId5" Type="http://schemas.openxmlformats.org/officeDocument/2006/relationships/slideLayout" Target="../slideLayouts/slideLayout466.xml"/><Relationship Id="rId61" Type="http://schemas.openxmlformats.org/officeDocument/2006/relationships/slideLayout" Target="../slideLayouts/slideLayout522.xml"/><Relationship Id="rId82" Type="http://schemas.openxmlformats.org/officeDocument/2006/relationships/image" Target="../media/image3.png"/><Relationship Id="rId10" Type="http://schemas.openxmlformats.org/officeDocument/2006/relationships/slideLayout" Target="../slideLayouts/slideLayout471.xml"/><Relationship Id="rId19" Type="http://schemas.openxmlformats.org/officeDocument/2006/relationships/slideLayout" Target="../slideLayouts/slideLayout480.xml"/><Relationship Id="rId31" Type="http://schemas.openxmlformats.org/officeDocument/2006/relationships/slideLayout" Target="../slideLayouts/slideLayout492.xml"/><Relationship Id="rId44" Type="http://schemas.openxmlformats.org/officeDocument/2006/relationships/slideLayout" Target="../slideLayouts/slideLayout505.xml"/><Relationship Id="rId52" Type="http://schemas.openxmlformats.org/officeDocument/2006/relationships/slideLayout" Target="../slideLayouts/slideLayout513.xml"/><Relationship Id="rId60" Type="http://schemas.openxmlformats.org/officeDocument/2006/relationships/slideLayout" Target="../slideLayouts/slideLayout521.xml"/><Relationship Id="rId65" Type="http://schemas.openxmlformats.org/officeDocument/2006/relationships/slideLayout" Target="../slideLayouts/slideLayout526.xml"/><Relationship Id="rId73" Type="http://schemas.openxmlformats.org/officeDocument/2006/relationships/slideLayout" Target="../slideLayouts/slideLayout534.xml"/><Relationship Id="rId78" Type="http://schemas.openxmlformats.org/officeDocument/2006/relationships/slideLayout" Target="../slideLayouts/slideLayout539.xml"/><Relationship Id="rId81" Type="http://schemas.openxmlformats.org/officeDocument/2006/relationships/image" Target="../media/image2.png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Relationship Id="rId14" Type="http://schemas.openxmlformats.org/officeDocument/2006/relationships/slideLayout" Target="../slideLayouts/slideLayout475.xml"/><Relationship Id="rId22" Type="http://schemas.openxmlformats.org/officeDocument/2006/relationships/slideLayout" Target="../slideLayouts/slideLayout483.xml"/><Relationship Id="rId27" Type="http://schemas.openxmlformats.org/officeDocument/2006/relationships/slideLayout" Target="../slideLayouts/slideLayout488.xml"/><Relationship Id="rId30" Type="http://schemas.openxmlformats.org/officeDocument/2006/relationships/slideLayout" Target="../slideLayouts/slideLayout491.xml"/><Relationship Id="rId35" Type="http://schemas.openxmlformats.org/officeDocument/2006/relationships/slideLayout" Target="../slideLayouts/slideLayout496.xml"/><Relationship Id="rId43" Type="http://schemas.openxmlformats.org/officeDocument/2006/relationships/slideLayout" Target="../slideLayouts/slideLayout504.xml"/><Relationship Id="rId48" Type="http://schemas.openxmlformats.org/officeDocument/2006/relationships/slideLayout" Target="../slideLayouts/slideLayout509.xml"/><Relationship Id="rId56" Type="http://schemas.openxmlformats.org/officeDocument/2006/relationships/slideLayout" Target="../slideLayouts/slideLayout517.xml"/><Relationship Id="rId64" Type="http://schemas.openxmlformats.org/officeDocument/2006/relationships/slideLayout" Target="../slideLayouts/slideLayout525.xml"/><Relationship Id="rId69" Type="http://schemas.openxmlformats.org/officeDocument/2006/relationships/slideLayout" Target="../slideLayouts/slideLayout530.xml"/><Relationship Id="rId7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469.xml"/><Relationship Id="rId51" Type="http://schemas.openxmlformats.org/officeDocument/2006/relationships/slideLayout" Target="../slideLayouts/slideLayout512.xml"/><Relationship Id="rId72" Type="http://schemas.openxmlformats.org/officeDocument/2006/relationships/slideLayout" Target="../slideLayouts/slideLayout533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73.xml"/><Relationship Id="rId17" Type="http://schemas.openxmlformats.org/officeDocument/2006/relationships/slideLayout" Target="../slideLayouts/slideLayout478.xml"/><Relationship Id="rId25" Type="http://schemas.openxmlformats.org/officeDocument/2006/relationships/slideLayout" Target="../slideLayouts/slideLayout486.xml"/><Relationship Id="rId33" Type="http://schemas.openxmlformats.org/officeDocument/2006/relationships/slideLayout" Target="../slideLayouts/slideLayout494.xml"/><Relationship Id="rId38" Type="http://schemas.openxmlformats.org/officeDocument/2006/relationships/slideLayout" Target="../slideLayouts/slideLayout499.xml"/><Relationship Id="rId46" Type="http://schemas.openxmlformats.org/officeDocument/2006/relationships/slideLayout" Target="../slideLayouts/slideLayout507.xml"/><Relationship Id="rId59" Type="http://schemas.openxmlformats.org/officeDocument/2006/relationships/slideLayout" Target="../slideLayouts/slideLayout520.xml"/><Relationship Id="rId67" Type="http://schemas.openxmlformats.org/officeDocument/2006/relationships/slideLayout" Target="../slideLayouts/slideLayout528.xml"/><Relationship Id="rId20" Type="http://schemas.openxmlformats.org/officeDocument/2006/relationships/slideLayout" Target="../slideLayouts/slideLayout481.xml"/><Relationship Id="rId41" Type="http://schemas.openxmlformats.org/officeDocument/2006/relationships/slideLayout" Target="../slideLayouts/slideLayout502.xml"/><Relationship Id="rId54" Type="http://schemas.openxmlformats.org/officeDocument/2006/relationships/slideLayout" Target="../slideLayouts/slideLayout515.xml"/><Relationship Id="rId62" Type="http://schemas.openxmlformats.org/officeDocument/2006/relationships/slideLayout" Target="../slideLayouts/slideLayout523.xml"/><Relationship Id="rId70" Type="http://schemas.openxmlformats.org/officeDocument/2006/relationships/slideLayout" Target="../slideLayouts/slideLayout531.xml"/><Relationship Id="rId75" Type="http://schemas.openxmlformats.org/officeDocument/2006/relationships/slideLayout" Target="../slideLayouts/slideLayout536.xml"/><Relationship Id="rId83" Type="http://schemas.openxmlformats.org/officeDocument/2006/relationships/image" Target="../media/image4.png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5" Type="http://schemas.openxmlformats.org/officeDocument/2006/relationships/slideLayout" Target="../slideLayouts/slideLayout476.xml"/><Relationship Id="rId23" Type="http://schemas.openxmlformats.org/officeDocument/2006/relationships/slideLayout" Target="../slideLayouts/slideLayout484.xml"/><Relationship Id="rId28" Type="http://schemas.openxmlformats.org/officeDocument/2006/relationships/slideLayout" Target="../slideLayouts/slideLayout489.xml"/><Relationship Id="rId36" Type="http://schemas.openxmlformats.org/officeDocument/2006/relationships/slideLayout" Target="../slideLayouts/slideLayout497.xml"/><Relationship Id="rId49" Type="http://schemas.openxmlformats.org/officeDocument/2006/relationships/slideLayout" Target="../slideLayouts/slideLayout510.xml"/><Relationship Id="rId57" Type="http://schemas.openxmlformats.org/officeDocument/2006/relationships/slideLayout" Target="../slideLayouts/slideLayout518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65.xml"/><Relationship Id="rId21" Type="http://schemas.openxmlformats.org/officeDocument/2006/relationships/slideLayout" Target="../slideLayouts/slideLayout560.xml"/><Relationship Id="rId42" Type="http://schemas.openxmlformats.org/officeDocument/2006/relationships/slideLayout" Target="../slideLayouts/slideLayout581.xml"/><Relationship Id="rId47" Type="http://schemas.openxmlformats.org/officeDocument/2006/relationships/slideLayout" Target="../slideLayouts/slideLayout586.xml"/><Relationship Id="rId63" Type="http://schemas.openxmlformats.org/officeDocument/2006/relationships/slideLayout" Target="../slideLayouts/slideLayout602.xml"/><Relationship Id="rId68" Type="http://schemas.openxmlformats.org/officeDocument/2006/relationships/slideLayout" Target="../slideLayouts/slideLayout607.xml"/><Relationship Id="rId84" Type="http://schemas.openxmlformats.org/officeDocument/2006/relationships/slideLayout" Target="../slideLayouts/slideLayout623.xml"/><Relationship Id="rId89" Type="http://schemas.openxmlformats.org/officeDocument/2006/relationships/slideLayout" Target="../slideLayouts/slideLayout628.xml"/><Relationship Id="rId112" Type="http://schemas.openxmlformats.org/officeDocument/2006/relationships/theme" Target="../theme/theme8.xml"/><Relationship Id="rId2" Type="http://schemas.openxmlformats.org/officeDocument/2006/relationships/slideLayout" Target="../slideLayouts/slideLayout541.xml"/><Relationship Id="rId16" Type="http://schemas.openxmlformats.org/officeDocument/2006/relationships/slideLayout" Target="../slideLayouts/slideLayout555.xml"/><Relationship Id="rId29" Type="http://schemas.openxmlformats.org/officeDocument/2006/relationships/slideLayout" Target="../slideLayouts/slideLayout568.xml"/><Relationship Id="rId107" Type="http://schemas.openxmlformats.org/officeDocument/2006/relationships/slideLayout" Target="../slideLayouts/slideLayout646.xml"/><Relationship Id="rId11" Type="http://schemas.openxmlformats.org/officeDocument/2006/relationships/slideLayout" Target="../slideLayouts/slideLayout550.xml"/><Relationship Id="rId24" Type="http://schemas.openxmlformats.org/officeDocument/2006/relationships/slideLayout" Target="../slideLayouts/slideLayout563.xml"/><Relationship Id="rId32" Type="http://schemas.openxmlformats.org/officeDocument/2006/relationships/slideLayout" Target="../slideLayouts/slideLayout571.xml"/><Relationship Id="rId37" Type="http://schemas.openxmlformats.org/officeDocument/2006/relationships/slideLayout" Target="../slideLayouts/slideLayout576.xml"/><Relationship Id="rId40" Type="http://schemas.openxmlformats.org/officeDocument/2006/relationships/slideLayout" Target="../slideLayouts/slideLayout579.xml"/><Relationship Id="rId45" Type="http://schemas.openxmlformats.org/officeDocument/2006/relationships/slideLayout" Target="../slideLayouts/slideLayout584.xml"/><Relationship Id="rId53" Type="http://schemas.openxmlformats.org/officeDocument/2006/relationships/slideLayout" Target="../slideLayouts/slideLayout592.xml"/><Relationship Id="rId58" Type="http://schemas.openxmlformats.org/officeDocument/2006/relationships/slideLayout" Target="../slideLayouts/slideLayout597.xml"/><Relationship Id="rId66" Type="http://schemas.openxmlformats.org/officeDocument/2006/relationships/slideLayout" Target="../slideLayouts/slideLayout605.xml"/><Relationship Id="rId74" Type="http://schemas.openxmlformats.org/officeDocument/2006/relationships/slideLayout" Target="../slideLayouts/slideLayout613.xml"/><Relationship Id="rId79" Type="http://schemas.openxmlformats.org/officeDocument/2006/relationships/slideLayout" Target="../slideLayouts/slideLayout618.xml"/><Relationship Id="rId87" Type="http://schemas.openxmlformats.org/officeDocument/2006/relationships/slideLayout" Target="../slideLayouts/slideLayout626.xml"/><Relationship Id="rId102" Type="http://schemas.openxmlformats.org/officeDocument/2006/relationships/slideLayout" Target="../slideLayouts/slideLayout641.xml"/><Relationship Id="rId110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544.xml"/><Relationship Id="rId61" Type="http://schemas.openxmlformats.org/officeDocument/2006/relationships/slideLayout" Target="../slideLayouts/slideLayout600.xml"/><Relationship Id="rId82" Type="http://schemas.openxmlformats.org/officeDocument/2006/relationships/slideLayout" Target="../slideLayouts/slideLayout621.xml"/><Relationship Id="rId90" Type="http://schemas.openxmlformats.org/officeDocument/2006/relationships/slideLayout" Target="../slideLayouts/slideLayout629.xml"/><Relationship Id="rId95" Type="http://schemas.openxmlformats.org/officeDocument/2006/relationships/slideLayout" Target="../slideLayouts/slideLayout634.xml"/><Relationship Id="rId19" Type="http://schemas.openxmlformats.org/officeDocument/2006/relationships/slideLayout" Target="../slideLayouts/slideLayout558.xml"/><Relationship Id="rId14" Type="http://schemas.openxmlformats.org/officeDocument/2006/relationships/slideLayout" Target="../slideLayouts/slideLayout553.xml"/><Relationship Id="rId22" Type="http://schemas.openxmlformats.org/officeDocument/2006/relationships/slideLayout" Target="../slideLayouts/slideLayout561.xml"/><Relationship Id="rId27" Type="http://schemas.openxmlformats.org/officeDocument/2006/relationships/slideLayout" Target="../slideLayouts/slideLayout566.xml"/><Relationship Id="rId30" Type="http://schemas.openxmlformats.org/officeDocument/2006/relationships/slideLayout" Target="../slideLayouts/slideLayout569.xml"/><Relationship Id="rId35" Type="http://schemas.openxmlformats.org/officeDocument/2006/relationships/slideLayout" Target="../slideLayouts/slideLayout574.xml"/><Relationship Id="rId43" Type="http://schemas.openxmlformats.org/officeDocument/2006/relationships/slideLayout" Target="../slideLayouts/slideLayout582.xml"/><Relationship Id="rId48" Type="http://schemas.openxmlformats.org/officeDocument/2006/relationships/slideLayout" Target="../slideLayouts/slideLayout587.xml"/><Relationship Id="rId56" Type="http://schemas.openxmlformats.org/officeDocument/2006/relationships/slideLayout" Target="../slideLayouts/slideLayout595.xml"/><Relationship Id="rId64" Type="http://schemas.openxmlformats.org/officeDocument/2006/relationships/slideLayout" Target="../slideLayouts/slideLayout603.xml"/><Relationship Id="rId69" Type="http://schemas.openxmlformats.org/officeDocument/2006/relationships/slideLayout" Target="../slideLayouts/slideLayout608.xml"/><Relationship Id="rId77" Type="http://schemas.openxmlformats.org/officeDocument/2006/relationships/slideLayout" Target="../slideLayouts/slideLayout616.xml"/><Relationship Id="rId100" Type="http://schemas.openxmlformats.org/officeDocument/2006/relationships/slideLayout" Target="../slideLayouts/slideLayout639.xml"/><Relationship Id="rId105" Type="http://schemas.openxmlformats.org/officeDocument/2006/relationships/slideLayout" Target="../slideLayouts/slideLayout644.xml"/><Relationship Id="rId8" Type="http://schemas.openxmlformats.org/officeDocument/2006/relationships/slideLayout" Target="../slideLayouts/slideLayout547.xml"/><Relationship Id="rId51" Type="http://schemas.openxmlformats.org/officeDocument/2006/relationships/slideLayout" Target="../slideLayouts/slideLayout590.xml"/><Relationship Id="rId72" Type="http://schemas.openxmlformats.org/officeDocument/2006/relationships/slideLayout" Target="../slideLayouts/slideLayout611.xml"/><Relationship Id="rId80" Type="http://schemas.openxmlformats.org/officeDocument/2006/relationships/slideLayout" Target="../slideLayouts/slideLayout619.xml"/><Relationship Id="rId85" Type="http://schemas.openxmlformats.org/officeDocument/2006/relationships/slideLayout" Target="../slideLayouts/slideLayout624.xml"/><Relationship Id="rId93" Type="http://schemas.openxmlformats.org/officeDocument/2006/relationships/slideLayout" Target="../slideLayouts/slideLayout632.xml"/><Relationship Id="rId98" Type="http://schemas.openxmlformats.org/officeDocument/2006/relationships/slideLayout" Target="../slideLayouts/slideLayout637.xml"/><Relationship Id="rId3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51.xml"/><Relationship Id="rId17" Type="http://schemas.openxmlformats.org/officeDocument/2006/relationships/slideLayout" Target="../slideLayouts/slideLayout556.xml"/><Relationship Id="rId25" Type="http://schemas.openxmlformats.org/officeDocument/2006/relationships/slideLayout" Target="../slideLayouts/slideLayout564.xml"/><Relationship Id="rId33" Type="http://schemas.openxmlformats.org/officeDocument/2006/relationships/slideLayout" Target="../slideLayouts/slideLayout572.xml"/><Relationship Id="rId38" Type="http://schemas.openxmlformats.org/officeDocument/2006/relationships/slideLayout" Target="../slideLayouts/slideLayout577.xml"/><Relationship Id="rId46" Type="http://schemas.openxmlformats.org/officeDocument/2006/relationships/slideLayout" Target="../slideLayouts/slideLayout585.xml"/><Relationship Id="rId59" Type="http://schemas.openxmlformats.org/officeDocument/2006/relationships/slideLayout" Target="../slideLayouts/slideLayout598.xml"/><Relationship Id="rId67" Type="http://schemas.openxmlformats.org/officeDocument/2006/relationships/slideLayout" Target="../slideLayouts/slideLayout606.xml"/><Relationship Id="rId103" Type="http://schemas.openxmlformats.org/officeDocument/2006/relationships/slideLayout" Target="../slideLayouts/slideLayout642.xml"/><Relationship Id="rId108" Type="http://schemas.openxmlformats.org/officeDocument/2006/relationships/slideLayout" Target="../slideLayouts/slideLayout647.xml"/><Relationship Id="rId20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80.xml"/><Relationship Id="rId54" Type="http://schemas.openxmlformats.org/officeDocument/2006/relationships/slideLayout" Target="../slideLayouts/slideLayout593.xml"/><Relationship Id="rId62" Type="http://schemas.openxmlformats.org/officeDocument/2006/relationships/slideLayout" Target="../slideLayouts/slideLayout601.xml"/><Relationship Id="rId70" Type="http://schemas.openxmlformats.org/officeDocument/2006/relationships/slideLayout" Target="../slideLayouts/slideLayout609.xml"/><Relationship Id="rId75" Type="http://schemas.openxmlformats.org/officeDocument/2006/relationships/slideLayout" Target="../slideLayouts/slideLayout614.xml"/><Relationship Id="rId83" Type="http://schemas.openxmlformats.org/officeDocument/2006/relationships/slideLayout" Target="../slideLayouts/slideLayout622.xml"/><Relationship Id="rId88" Type="http://schemas.openxmlformats.org/officeDocument/2006/relationships/slideLayout" Target="../slideLayouts/slideLayout627.xml"/><Relationship Id="rId91" Type="http://schemas.openxmlformats.org/officeDocument/2006/relationships/slideLayout" Target="../slideLayouts/slideLayout630.xml"/><Relationship Id="rId96" Type="http://schemas.openxmlformats.org/officeDocument/2006/relationships/slideLayout" Target="../slideLayouts/slideLayout635.xml"/><Relationship Id="rId111" Type="http://schemas.openxmlformats.org/officeDocument/2006/relationships/slideLayout" Target="../slideLayouts/slideLayout650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5" Type="http://schemas.openxmlformats.org/officeDocument/2006/relationships/slideLayout" Target="../slideLayouts/slideLayout554.xml"/><Relationship Id="rId23" Type="http://schemas.openxmlformats.org/officeDocument/2006/relationships/slideLayout" Target="../slideLayouts/slideLayout562.xml"/><Relationship Id="rId28" Type="http://schemas.openxmlformats.org/officeDocument/2006/relationships/slideLayout" Target="../slideLayouts/slideLayout567.xml"/><Relationship Id="rId36" Type="http://schemas.openxmlformats.org/officeDocument/2006/relationships/slideLayout" Target="../slideLayouts/slideLayout575.xml"/><Relationship Id="rId49" Type="http://schemas.openxmlformats.org/officeDocument/2006/relationships/slideLayout" Target="../slideLayouts/slideLayout588.xml"/><Relationship Id="rId57" Type="http://schemas.openxmlformats.org/officeDocument/2006/relationships/slideLayout" Target="../slideLayouts/slideLayout596.xml"/><Relationship Id="rId106" Type="http://schemas.openxmlformats.org/officeDocument/2006/relationships/slideLayout" Target="../slideLayouts/slideLayout645.xml"/><Relationship Id="rId10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70.xml"/><Relationship Id="rId44" Type="http://schemas.openxmlformats.org/officeDocument/2006/relationships/slideLayout" Target="../slideLayouts/slideLayout583.xml"/><Relationship Id="rId52" Type="http://schemas.openxmlformats.org/officeDocument/2006/relationships/slideLayout" Target="../slideLayouts/slideLayout591.xml"/><Relationship Id="rId60" Type="http://schemas.openxmlformats.org/officeDocument/2006/relationships/slideLayout" Target="../slideLayouts/slideLayout599.xml"/><Relationship Id="rId65" Type="http://schemas.openxmlformats.org/officeDocument/2006/relationships/slideLayout" Target="../slideLayouts/slideLayout604.xml"/><Relationship Id="rId73" Type="http://schemas.openxmlformats.org/officeDocument/2006/relationships/slideLayout" Target="../slideLayouts/slideLayout612.xml"/><Relationship Id="rId78" Type="http://schemas.openxmlformats.org/officeDocument/2006/relationships/slideLayout" Target="../slideLayouts/slideLayout617.xml"/><Relationship Id="rId81" Type="http://schemas.openxmlformats.org/officeDocument/2006/relationships/slideLayout" Target="../slideLayouts/slideLayout620.xml"/><Relationship Id="rId86" Type="http://schemas.openxmlformats.org/officeDocument/2006/relationships/slideLayout" Target="../slideLayouts/slideLayout625.xml"/><Relationship Id="rId94" Type="http://schemas.openxmlformats.org/officeDocument/2006/relationships/slideLayout" Target="../slideLayouts/slideLayout633.xml"/><Relationship Id="rId99" Type="http://schemas.openxmlformats.org/officeDocument/2006/relationships/slideLayout" Target="../slideLayouts/slideLayout638.xml"/><Relationship Id="rId101" Type="http://schemas.openxmlformats.org/officeDocument/2006/relationships/slideLayout" Target="../slideLayouts/slideLayout640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Relationship Id="rId13" Type="http://schemas.openxmlformats.org/officeDocument/2006/relationships/slideLayout" Target="../slideLayouts/slideLayout552.xml"/><Relationship Id="rId18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8.xml"/><Relationship Id="rId109" Type="http://schemas.openxmlformats.org/officeDocument/2006/relationships/slideLayout" Target="../slideLayouts/slideLayout648.xml"/><Relationship Id="rId34" Type="http://schemas.openxmlformats.org/officeDocument/2006/relationships/slideLayout" Target="../slideLayouts/slideLayout573.xml"/><Relationship Id="rId50" Type="http://schemas.openxmlformats.org/officeDocument/2006/relationships/slideLayout" Target="../slideLayouts/slideLayout589.xml"/><Relationship Id="rId55" Type="http://schemas.openxmlformats.org/officeDocument/2006/relationships/slideLayout" Target="../slideLayouts/slideLayout594.xml"/><Relationship Id="rId76" Type="http://schemas.openxmlformats.org/officeDocument/2006/relationships/slideLayout" Target="../slideLayouts/slideLayout615.xml"/><Relationship Id="rId97" Type="http://schemas.openxmlformats.org/officeDocument/2006/relationships/slideLayout" Target="../slideLayouts/slideLayout636.xml"/><Relationship Id="rId104" Type="http://schemas.openxmlformats.org/officeDocument/2006/relationships/slideLayout" Target="../slideLayouts/slideLayout643.xml"/><Relationship Id="rId7" Type="http://schemas.openxmlformats.org/officeDocument/2006/relationships/slideLayout" Target="../slideLayouts/slideLayout546.xml"/><Relationship Id="rId71" Type="http://schemas.openxmlformats.org/officeDocument/2006/relationships/slideLayout" Target="../slideLayouts/slideLayout610.xml"/><Relationship Id="rId92" Type="http://schemas.openxmlformats.org/officeDocument/2006/relationships/slideLayout" Target="../slideLayouts/slideLayout631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3.xml"/><Relationship Id="rId18" Type="http://schemas.openxmlformats.org/officeDocument/2006/relationships/slideLayout" Target="../slideLayouts/slideLayout668.xml"/><Relationship Id="rId26" Type="http://schemas.openxmlformats.org/officeDocument/2006/relationships/slideLayout" Target="../slideLayouts/slideLayout676.xml"/><Relationship Id="rId39" Type="http://schemas.openxmlformats.org/officeDocument/2006/relationships/slideLayout" Target="../slideLayouts/slideLayout689.xml"/><Relationship Id="rId21" Type="http://schemas.openxmlformats.org/officeDocument/2006/relationships/slideLayout" Target="../slideLayouts/slideLayout671.xml"/><Relationship Id="rId34" Type="http://schemas.openxmlformats.org/officeDocument/2006/relationships/slideLayout" Target="../slideLayouts/slideLayout684.xml"/><Relationship Id="rId42" Type="http://schemas.openxmlformats.org/officeDocument/2006/relationships/slideLayout" Target="../slideLayouts/slideLayout692.xml"/><Relationship Id="rId47" Type="http://schemas.openxmlformats.org/officeDocument/2006/relationships/slideLayout" Target="../slideLayouts/slideLayout697.xml"/><Relationship Id="rId50" Type="http://schemas.openxmlformats.org/officeDocument/2006/relationships/slideLayout" Target="../slideLayouts/slideLayout700.xml"/><Relationship Id="rId55" Type="http://schemas.openxmlformats.org/officeDocument/2006/relationships/slideLayout" Target="../slideLayouts/slideLayout705.xml"/><Relationship Id="rId63" Type="http://schemas.openxmlformats.org/officeDocument/2006/relationships/slideLayout" Target="../slideLayouts/slideLayout713.xml"/><Relationship Id="rId68" Type="http://schemas.openxmlformats.org/officeDocument/2006/relationships/slideLayout" Target="../slideLayouts/slideLayout718.xml"/><Relationship Id="rId76" Type="http://schemas.openxmlformats.org/officeDocument/2006/relationships/slideLayout" Target="../slideLayouts/slideLayout726.xml"/><Relationship Id="rId84" Type="http://schemas.openxmlformats.org/officeDocument/2006/relationships/image" Target="../media/image3.png"/><Relationship Id="rId7" Type="http://schemas.openxmlformats.org/officeDocument/2006/relationships/slideLayout" Target="../slideLayouts/slideLayout657.xml"/><Relationship Id="rId71" Type="http://schemas.openxmlformats.org/officeDocument/2006/relationships/slideLayout" Target="../slideLayouts/slideLayout721.xml"/><Relationship Id="rId2" Type="http://schemas.openxmlformats.org/officeDocument/2006/relationships/slideLayout" Target="../slideLayouts/slideLayout652.xml"/><Relationship Id="rId16" Type="http://schemas.openxmlformats.org/officeDocument/2006/relationships/slideLayout" Target="../slideLayouts/slideLayout666.xml"/><Relationship Id="rId29" Type="http://schemas.openxmlformats.org/officeDocument/2006/relationships/slideLayout" Target="../slideLayouts/slideLayout679.xml"/><Relationship Id="rId11" Type="http://schemas.openxmlformats.org/officeDocument/2006/relationships/slideLayout" Target="../slideLayouts/slideLayout661.xml"/><Relationship Id="rId24" Type="http://schemas.openxmlformats.org/officeDocument/2006/relationships/slideLayout" Target="../slideLayouts/slideLayout674.xml"/><Relationship Id="rId32" Type="http://schemas.openxmlformats.org/officeDocument/2006/relationships/slideLayout" Target="../slideLayouts/slideLayout682.xml"/><Relationship Id="rId37" Type="http://schemas.openxmlformats.org/officeDocument/2006/relationships/slideLayout" Target="../slideLayouts/slideLayout687.xml"/><Relationship Id="rId40" Type="http://schemas.openxmlformats.org/officeDocument/2006/relationships/slideLayout" Target="../slideLayouts/slideLayout690.xml"/><Relationship Id="rId45" Type="http://schemas.openxmlformats.org/officeDocument/2006/relationships/slideLayout" Target="../slideLayouts/slideLayout695.xml"/><Relationship Id="rId53" Type="http://schemas.openxmlformats.org/officeDocument/2006/relationships/slideLayout" Target="../slideLayouts/slideLayout703.xml"/><Relationship Id="rId58" Type="http://schemas.openxmlformats.org/officeDocument/2006/relationships/slideLayout" Target="../slideLayouts/slideLayout708.xml"/><Relationship Id="rId66" Type="http://schemas.openxmlformats.org/officeDocument/2006/relationships/slideLayout" Target="../slideLayouts/slideLayout716.xml"/><Relationship Id="rId74" Type="http://schemas.openxmlformats.org/officeDocument/2006/relationships/slideLayout" Target="../slideLayouts/slideLayout724.xml"/><Relationship Id="rId79" Type="http://schemas.openxmlformats.org/officeDocument/2006/relationships/slideLayout" Target="../slideLayouts/slideLayout729.xml"/><Relationship Id="rId5" Type="http://schemas.openxmlformats.org/officeDocument/2006/relationships/slideLayout" Target="../slideLayouts/slideLayout655.xml"/><Relationship Id="rId61" Type="http://schemas.openxmlformats.org/officeDocument/2006/relationships/slideLayout" Target="../slideLayouts/slideLayout711.xml"/><Relationship Id="rId82" Type="http://schemas.openxmlformats.org/officeDocument/2006/relationships/image" Target="../media/image1.png"/><Relationship Id="rId19" Type="http://schemas.openxmlformats.org/officeDocument/2006/relationships/slideLayout" Target="../slideLayouts/slideLayout669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Relationship Id="rId14" Type="http://schemas.openxmlformats.org/officeDocument/2006/relationships/slideLayout" Target="../slideLayouts/slideLayout664.xml"/><Relationship Id="rId22" Type="http://schemas.openxmlformats.org/officeDocument/2006/relationships/slideLayout" Target="../slideLayouts/slideLayout672.xml"/><Relationship Id="rId27" Type="http://schemas.openxmlformats.org/officeDocument/2006/relationships/slideLayout" Target="../slideLayouts/slideLayout677.xml"/><Relationship Id="rId30" Type="http://schemas.openxmlformats.org/officeDocument/2006/relationships/slideLayout" Target="../slideLayouts/slideLayout680.xml"/><Relationship Id="rId35" Type="http://schemas.openxmlformats.org/officeDocument/2006/relationships/slideLayout" Target="../slideLayouts/slideLayout685.xml"/><Relationship Id="rId43" Type="http://schemas.openxmlformats.org/officeDocument/2006/relationships/slideLayout" Target="../slideLayouts/slideLayout693.xml"/><Relationship Id="rId48" Type="http://schemas.openxmlformats.org/officeDocument/2006/relationships/slideLayout" Target="../slideLayouts/slideLayout698.xml"/><Relationship Id="rId56" Type="http://schemas.openxmlformats.org/officeDocument/2006/relationships/slideLayout" Target="../slideLayouts/slideLayout706.xml"/><Relationship Id="rId64" Type="http://schemas.openxmlformats.org/officeDocument/2006/relationships/slideLayout" Target="../slideLayouts/slideLayout714.xml"/><Relationship Id="rId69" Type="http://schemas.openxmlformats.org/officeDocument/2006/relationships/slideLayout" Target="../slideLayouts/slideLayout719.xml"/><Relationship Id="rId77" Type="http://schemas.openxmlformats.org/officeDocument/2006/relationships/slideLayout" Target="../slideLayouts/slideLayout727.xml"/><Relationship Id="rId8" Type="http://schemas.openxmlformats.org/officeDocument/2006/relationships/slideLayout" Target="../slideLayouts/slideLayout658.xml"/><Relationship Id="rId51" Type="http://schemas.openxmlformats.org/officeDocument/2006/relationships/slideLayout" Target="../slideLayouts/slideLayout701.xml"/><Relationship Id="rId72" Type="http://schemas.openxmlformats.org/officeDocument/2006/relationships/slideLayout" Target="../slideLayouts/slideLayout722.xml"/><Relationship Id="rId80" Type="http://schemas.openxmlformats.org/officeDocument/2006/relationships/slideLayout" Target="../slideLayouts/slideLayout730.xml"/><Relationship Id="rId85" Type="http://schemas.openxmlformats.org/officeDocument/2006/relationships/image" Target="../media/image4.png"/><Relationship Id="rId3" Type="http://schemas.openxmlformats.org/officeDocument/2006/relationships/slideLayout" Target="../slideLayouts/slideLayout653.xml"/><Relationship Id="rId12" Type="http://schemas.openxmlformats.org/officeDocument/2006/relationships/slideLayout" Target="../slideLayouts/slideLayout662.xml"/><Relationship Id="rId17" Type="http://schemas.openxmlformats.org/officeDocument/2006/relationships/slideLayout" Target="../slideLayouts/slideLayout667.xml"/><Relationship Id="rId25" Type="http://schemas.openxmlformats.org/officeDocument/2006/relationships/slideLayout" Target="../slideLayouts/slideLayout675.xml"/><Relationship Id="rId33" Type="http://schemas.openxmlformats.org/officeDocument/2006/relationships/slideLayout" Target="../slideLayouts/slideLayout683.xml"/><Relationship Id="rId38" Type="http://schemas.openxmlformats.org/officeDocument/2006/relationships/slideLayout" Target="../slideLayouts/slideLayout688.xml"/><Relationship Id="rId46" Type="http://schemas.openxmlformats.org/officeDocument/2006/relationships/slideLayout" Target="../slideLayouts/slideLayout696.xml"/><Relationship Id="rId59" Type="http://schemas.openxmlformats.org/officeDocument/2006/relationships/slideLayout" Target="../slideLayouts/slideLayout709.xml"/><Relationship Id="rId67" Type="http://schemas.openxmlformats.org/officeDocument/2006/relationships/slideLayout" Target="../slideLayouts/slideLayout717.xml"/><Relationship Id="rId20" Type="http://schemas.openxmlformats.org/officeDocument/2006/relationships/slideLayout" Target="../slideLayouts/slideLayout670.xml"/><Relationship Id="rId41" Type="http://schemas.openxmlformats.org/officeDocument/2006/relationships/slideLayout" Target="../slideLayouts/slideLayout691.xml"/><Relationship Id="rId54" Type="http://schemas.openxmlformats.org/officeDocument/2006/relationships/slideLayout" Target="../slideLayouts/slideLayout704.xml"/><Relationship Id="rId62" Type="http://schemas.openxmlformats.org/officeDocument/2006/relationships/slideLayout" Target="../slideLayouts/slideLayout712.xml"/><Relationship Id="rId70" Type="http://schemas.openxmlformats.org/officeDocument/2006/relationships/slideLayout" Target="../slideLayouts/slideLayout720.xml"/><Relationship Id="rId75" Type="http://schemas.openxmlformats.org/officeDocument/2006/relationships/slideLayout" Target="../slideLayouts/slideLayout725.xml"/><Relationship Id="rId83" Type="http://schemas.openxmlformats.org/officeDocument/2006/relationships/image" Target="../media/image2.png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5" Type="http://schemas.openxmlformats.org/officeDocument/2006/relationships/slideLayout" Target="../slideLayouts/slideLayout665.xml"/><Relationship Id="rId23" Type="http://schemas.openxmlformats.org/officeDocument/2006/relationships/slideLayout" Target="../slideLayouts/slideLayout673.xml"/><Relationship Id="rId28" Type="http://schemas.openxmlformats.org/officeDocument/2006/relationships/slideLayout" Target="../slideLayouts/slideLayout678.xml"/><Relationship Id="rId36" Type="http://schemas.openxmlformats.org/officeDocument/2006/relationships/slideLayout" Target="../slideLayouts/slideLayout686.xml"/><Relationship Id="rId49" Type="http://schemas.openxmlformats.org/officeDocument/2006/relationships/slideLayout" Target="../slideLayouts/slideLayout699.xml"/><Relationship Id="rId57" Type="http://schemas.openxmlformats.org/officeDocument/2006/relationships/slideLayout" Target="../slideLayouts/slideLayout707.xml"/><Relationship Id="rId10" Type="http://schemas.openxmlformats.org/officeDocument/2006/relationships/slideLayout" Target="../slideLayouts/slideLayout660.xml"/><Relationship Id="rId31" Type="http://schemas.openxmlformats.org/officeDocument/2006/relationships/slideLayout" Target="../slideLayouts/slideLayout681.xml"/><Relationship Id="rId44" Type="http://schemas.openxmlformats.org/officeDocument/2006/relationships/slideLayout" Target="../slideLayouts/slideLayout694.xml"/><Relationship Id="rId52" Type="http://schemas.openxmlformats.org/officeDocument/2006/relationships/slideLayout" Target="../slideLayouts/slideLayout702.xml"/><Relationship Id="rId60" Type="http://schemas.openxmlformats.org/officeDocument/2006/relationships/slideLayout" Target="../slideLayouts/slideLayout710.xml"/><Relationship Id="rId65" Type="http://schemas.openxmlformats.org/officeDocument/2006/relationships/slideLayout" Target="../slideLayouts/slideLayout715.xml"/><Relationship Id="rId73" Type="http://schemas.openxmlformats.org/officeDocument/2006/relationships/slideLayout" Target="../slideLayouts/slideLayout723.xml"/><Relationship Id="rId78" Type="http://schemas.openxmlformats.org/officeDocument/2006/relationships/slideLayout" Target="../slideLayouts/slideLayout728.xml"/><Relationship Id="rId8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4338" r:id="rId76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7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7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4003" r:id="rId25"/>
    <p:sldLayoutId id="2147484004" r:id="rId26"/>
    <p:sldLayoutId id="2147484005" r:id="rId27"/>
    <p:sldLayoutId id="2147484006" r:id="rId28"/>
    <p:sldLayoutId id="2147484007" r:id="rId29"/>
    <p:sldLayoutId id="2147484008" r:id="rId30"/>
    <p:sldLayoutId id="2147484009" r:id="rId31"/>
    <p:sldLayoutId id="2147484010" r:id="rId32"/>
    <p:sldLayoutId id="2147484011" r:id="rId33"/>
    <p:sldLayoutId id="2147484012" r:id="rId34"/>
    <p:sldLayoutId id="2147484013" r:id="rId35"/>
    <p:sldLayoutId id="2147484014" r:id="rId36"/>
    <p:sldLayoutId id="2147484015" r:id="rId37"/>
    <p:sldLayoutId id="2147484016" r:id="rId38"/>
    <p:sldLayoutId id="2147484017" r:id="rId39"/>
    <p:sldLayoutId id="2147484018" r:id="rId40"/>
    <p:sldLayoutId id="2147484021" r:id="rId4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9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  <p:sldLayoutId id="2147484040" r:id="rId18"/>
    <p:sldLayoutId id="2147484041" r:id="rId19"/>
    <p:sldLayoutId id="2147484042" r:id="rId20"/>
    <p:sldLayoutId id="2147484043" r:id="rId21"/>
    <p:sldLayoutId id="2147484044" r:id="rId22"/>
    <p:sldLayoutId id="2147484045" r:id="rId23"/>
    <p:sldLayoutId id="2147484046" r:id="rId24"/>
    <p:sldLayoutId id="2147484047" r:id="rId25"/>
    <p:sldLayoutId id="2147484048" r:id="rId26"/>
    <p:sldLayoutId id="2147484049" r:id="rId27"/>
    <p:sldLayoutId id="2147484050" r:id="rId28"/>
    <p:sldLayoutId id="2147484051" r:id="rId29"/>
    <p:sldLayoutId id="2147484052" r:id="rId30"/>
    <p:sldLayoutId id="2147484053" r:id="rId31"/>
    <p:sldLayoutId id="2147484054" r:id="rId32"/>
    <p:sldLayoutId id="2147484055" r:id="rId33"/>
    <p:sldLayoutId id="2147484056" r:id="rId34"/>
    <p:sldLayoutId id="2147484057" r:id="rId35"/>
    <p:sldLayoutId id="2147484058" r:id="rId36"/>
    <p:sldLayoutId id="2147484059" r:id="rId37"/>
    <p:sldLayoutId id="2147484060" r:id="rId38"/>
    <p:sldLayoutId id="2147484061" r:id="rId39"/>
    <p:sldLayoutId id="2147484062" r:id="rId40"/>
    <p:sldLayoutId id="2147484063" r:id="rId41"/>
    <p:sldLayoutId id="2147484064" r:id="rId42"/>
    <p:sldLayoutId id="2147484065" r:id="rId43"/>
    <p:sldLayoutId id="2147484066" r:id="rId44"/>
    <p:sldLayoutId id="2147484067" r:id="rId45"/>
    <p:sldLayoutId id="2147484068" r:id="rId46"/>
    <p:sldLayoutId id="2147484069" r:id="rId47"/>
    <p:sldLayoutId id="2147484070" r:id="rId48"/>
    <p:sldLayoutId id="2147484071" r:id="rId49"/>
    <p:sldLayoutId id="2147484072" r:id="rId50"/>
    <p:sldLayoutId id="2147484073" r:id="rId51"/>
    <p:sldLayoutId id="2147484074" r:id="rId52"/>
    <p:sldLayoutId id="2147484075" r:id="rId53"/>
    <p:sldLayoutId id="2147484076" r:id="rId54"/>
    <p:sldLayoutId id="2147484077" r:id="rId55"/>
    <p:sldLayoutId id="2147484078" r:id="rId56"/>
    <p:sldLayoutId id="2147484079" r:id="rId57"/>
    <p:sldLayoutId id="2147484080" r:id="rId58"/>
    <p:sldLayoutId id="2147484081" r:id="rId59"/>
    <p:sldLayoutId id="2147484082" r:id="rId60"/>
    <p:sldLayoutId id="2147484083" r:id="rId61"/>
    <p:sldLayoutId id="2147484084" r:id="rId62"/>
    <p:sldLayoutId id="2147484085" r:id="rId63"/>
    <p:sldLayoutId id="2147484086" r:id="rId64"/>
    <p:sldLayoutId id="2147484087" r:id="rId65"/>
    <p:sldLayoutId id="2147484088" r:id="rId66"/>
    <p:sldLayoutId id="2147484089" r:id="rId67"/>
    <p:sldLayoutId id="2147484090" r:id="rId68"/>
    <p:sldLayoutId id="2147484091" r:id="rId69"/>
    <p:sldLayoutId id="2147484092" r:id="rId70"/>
    <p:sldLayoutId id="2147484093" r:id="rId71"/>
    <p:sldLayoutId id="2147484094" r:id="rId72"/>
    <p:sldLayoutId id="2147484095" r:id="rId73"/>
    <p:sldLayoutId id="2147484096" r:id="rId74"/>
    <p:sldLayoutId id="2147484097" r:id="rId75"/>
    <p:sldLayoutId id="2147484098" r:id="rId76"/>
    <p:sldLayoutId id="2147484101" r:id="rId7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7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1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  <p:sldLayoutId id="2147484168" r:id="rId40"/>
    <p:sldLayoutId id="2147484169" r:id="rId41"/>
    <p:sldLayoutId id="2147484170" r:id="rId42"/>
    <p:sldLayoutId id="2147484171" r:id="rId43"/>
    <p:sldLayoutId id="2147484172" r:id="rId44"/>
    <p:sldLayoutId id="2147484173" r:id="rId45"/>
    <p:sldLayoutId id="2147484174" r:id="rId46"/>
    <p:sldLayoutId id="2147484175" r:id="rId47"/>
    <p:sldLayoutId id="2147484176" r:id="rId48"/>
    <p:sldLayoutId id="2147484177" r:id="rId49"/>
    <p:sldLayoutId id="2147484178" r:id="rId50"/>
    <p:sldLayoutId id="2147484179" r:id="rId51"/>
    <p:sldLayoutId id="2147484180" r:id="rId52"/>
    <p:sldLayoutId id="2147484181" r:id="rId53"/>
    <p:sldLayoutId id="2147484182" r:id="rId54"/>
    <p:sldLayoutId id="2147484183" r:id="rId55"/>
    <p:sldLayoutId id="2147484184" r:id="rId56"/>
    <p:sldLayoutId id="2147484185" r:id="rId57"/>
    <p:sldLayoutId id="2147484186" r:id="rId58"/>
    <p:sldLayoutId id="2147484187" r:id="rId59"/>
    <p:sldLayoutId id="2147484188" r:id="rId60"/>
    <p:sldLayoutId id="2147484189" r:id="rId61"/>
    <p:sldLayoutId id="2147484190" r:id="rId62"/>
    <p:sldLayoutId id="2147484191" r:id="rId63"/>
    <p:sldLayoutId id="2147484192" r:id="rId64"/>
    <p:sldLayoutId id="2147484193" r:id="rId65"/>
    <p:sldLayoutId id="2147484194" r:id="rId66"/>
    <p:sldLayoutId id="2147484195" r:id="rId67"/>
    <p:sldLayoutId id="2147484196" r:id="rId68"/>
    <p:sldLayoutId id="2147484197" r:id="rId69"/>
    <p:sldLayoutId id="2147484198" r:id="rId70"/>
    <p:sldLayoutId id="2147484199" r:id="rId71"/>
    <p:sldLayoutId id="2147484200" r:id="rId72"/>
    <p:sldLayoutId id="2147484201" r:id="rId73"/>
    <p:sldLayoutId id="2147484202" r:id="rId74"/>
    <p:sldLayoutId id="2147484203" r:id="rId75"/>
    <p:sldLayoutId id="2147484204" r:id="rId76"/>
    <p:sldLayoutId id="2147484205" r:id="rId77"/>
    <p:sldLayoutId id="2147484206" r:id="rId78"/>
    <p:sldLayoutId id="2147484207" r:id="rId79"/>
    <p:sldLayoutId id="2147484208" r:id="rId80"/>
    <p:sldLayoutId id="2147484209" r:id="rId81"/>
    <p:sldLayoutId id="2147484210" r:id="rId82"/>
    <p:sldLayoutId id="2147484211" r:id="rId83"/>
    <p:sldLayoutId id="2147484212" r:id="rId84"/>
    <p:sldLayoutId id="2147484213" r:id="rId85"/>
    <p:sldLayoutId id="2147484214" r:id="rId86"/>
    <p:sldLayoutId id="2147484215" r:id="rId87"/>
    <p:sldLayoutId id="2147484216" r:id="rId88"/>
    <p:sldLayoutId id="2147484217" r:id="rId89"/>
    <p:sldLayoutId id="2147484218" r:id="rId90"/>
    <p:sldLayoutId id="2147484219" r:id="rId91"/>
    <p:sldLayoutId id="2147484220" r:id="rId92"/>
    <p:sldLayoutId id="2147484221" r:id="rId93"/>
    <p:sldLayoutId id="2147484222" r:id="rId94"/>
    <p:sldLayoutId id="2147484223" r:id="rId95"/>
    <p:sldLayoutId id="2147484224" r:id="rId96"/>
    <p:sldLayoutId id="2147484225" r:id="rId97"/>
    <p:sldLayoutId id="2147484226" r:id="rId98"/>
    <p:sldLayoutId id="2147484227" r:id="rId99"/>
    <p:sldLayoutId id="2147484228" r:id="rId100"/>
    <p:sldLayoutId id="2147484229" r:id="rId101"/>
    <p:sldLayoutId id="2147484230" r:id="rId102"/>
    <p:sldLayoutId id="2147484231" r:id="rId103"/>
    <p:sldLayoutId id="2147484232" r:id="rId104"/>
    <p:sldLayoutId id="2147484233" r:id="rId105"/>
    <p:sldLayoutId id="2147484234" r:id="rId106"/>
    <p:sldLayoutId id="2147484235" r:id="rId107"/>
    <p:sldLayoutId id="2147484236" r:id="rId108"/>
    <p:sldLayoutId id="2147484237" r:id="rId109"/>
    <p:sldLayoutId id="2147484238" r:id="rId1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  <p:sldLayoutId id="2147484276" r:id="rId18"/>
    <p:sldLayoutId id="2147484277" r:id="rId19"/>
    <p:sldLayoutId id="2147484278" r:id="rId20"/>
    <p:sldLayoutId id="2147484279" r:id="rId21"/>
    <p:sldLayoutId id="2147484280" r:id="rId22"/>
    <p:sldLayoutId id="2147484281" r:id="rId23"/>
    <p:sldLayoutId id="2147484282" r:id="rId24"/>
    <p:sldLayoutId id="2147484283" r:id="rId25"/>
    <p:sldLayoutId id="2147484284" r:id="rId26"/>
    <p:sldLayoutId id="2147484285" r:id="rId27"/>
    <p:sldLayoutId id="2147484286" r:id="rId28"/>
    <p:sldLayoutId id="2147484287" r:id="rId29"/>
    <p:sldLayoutId id="2147484288" r:id="rId30"/>
    <p:sldLayoutId id="2147484289" r:id="rId31"/>
    <p:sldLayoutId id="2147484290" r:id="rId32"/>
    <p:sldLayoutId id="2147484291" r:id="rId33"/>
    <p:sldLayoutId id="2147484292" r:id="rId34"/>
    <p:sldLayoutId id="2147484293" r:id="rId35"/>
    <p:sldLayoutId id="2147484294" r:id="rId36"/>
    <p:sldLayoutId id="2147484295" r:id="rId37"/>
    <p:sldLayoutId id="2147484296" r:id="rId38"/>
    <p:sldLayoutId id="2147484297" r:id="rId39"/>
    <p:sldLayoutId id="2147484298" r:id="rId40"/>
    <p:sldLayoutId id="2147484299" r:id="rId41"/>
    <p:sldLayoutId id="2147484300" r:id="rId42"/>
    <p:sldLayoutId id="2147484301" r:id="rId43"/>
    <p:sldLayoutId id="2147484302" r:id="rId44"/>
    <p:sldLayoutId id="2147484303" r:id="rId45"/>
    <p:sldLayoutId id="2147484304" r:id="rId46"/>
    <p:sldLayoutId id="2147484305" r:id="rId47"/>
    <p:sldLayoutId id="2147484306" r:id="rId48"/>
    <p:sldLayoutId id="2147484307" r:id="rId49"/>
    <p:sldLayoutId id="2147484308" r:id="rId50"/>
    <p:sldLayoutId id="2147484309" r:id="rId51"/>
    <p:sldLayoutId id="2147484310" r:id="rId52"/>
    <p:sldLayoutId id="2147484311" r:id="rId53"/>
    <p:sldLayoutId id="2147484312" r:id="rId54"/>
    <p:sldLayoutId id="2147484313" r:id="rId55"/>
    <p:sldLayoutId id="2147484314" r:id="rId56"/>
    <p:sldLayoutId id="2147484315" r:id="rId57"/>
    <p:sldLayoutId id="2147484316" r:id="rId58"/>
    <p:sldLayoutId id="2147484317" r:id="rId59"/>
    <p:sldLayoutId id="2147484318" r:id="rId60"/>
    <p:sldLayoutId id="2147484319" r:id="rId61"/>
    <p:sldLayoutId id="2147484320" r:id="rId62"/>
    <p:sldLayoutId id="2147484321" r:id="rId63"/>
    <p:sldLayoutId id="2147484322" r:id="rId64"/>
    <p:sldLayoutId id="2147484323" r:id="rId65"/>
    <p:sldLayoutId id="2147484324" r:id="rId66"/>
    <p:sldLayoutId id="2147484325" r:id="rId67"/>
    <p:sldLayoutId id="2147484326" r:id="rId68"/>
    <p:sldLayoutId id="2147484327" r:id="rId69"/>
    <p:sldLayoutId id="2147484328" r:id="rId70"/>
    <p:sldLayoutId id="2147484329" r:id="rId71"/>
    <p:sldLayoutId id="2147484330" r:id="rId72"/>
    <p:sldLayoutId id="2147484331" r:id="rId73"/>
    <p:sldLayoutId id="2147484332" r:id="rId74"/>
    <p:sldLayoutId id="2147484333" r:id="rId75"/>
    <p:sldLayoutId id="2147484334" r:id="rId76"/>
    <p:sldLayoutId id="2147484335" r:id="rId77"/>
    <p:sldLayoutId id="2147484337" r:id="rId78"/>
    <p:sldLayoutId id="2147485076" r:id="rId7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  <p:sldLayoutId id="2147484592" r:id="rId13"/>
    <p:sldLayoutId id="2147484593" r:id="rId14"/>
    <p:sldLayoutId id="2147484594" r:id="rId15"/>
    <p:sldLayoutId id="2147484595" r:id="rId16"/>
    <p:sldLayoutId id="2147484596" r:id="rId17"/>
    <p:sldLayoutId id="2147484597" r:id="rId18"/>
    <p:sldLayoutId id="2147484598" r:id="rId19"/>
    <p:sldLayoutId id="2147484599" r:id="rId20"/>
    <p:sldLayoutId id="2147484600" r:id="rId21"/>
    <p:sldLayoutId id="2147484601" r:id="rId22"/>
    <p:sldLayoutId id="2147484602" r:id="rId23"/>
    <p:sldLayoutId id="2147484603" r:id="rId24"/>
    <p:sldLayoutId id="2147484604" r:id="rId25"/>
    <p:sldLayoutId id="2147484605" r:id="rId26"/>
    <p:sldLayoutId id="2147484606" r:id="rId27"/>
    <p:sldLayoutId id="2147484607" r:id="rId28"/>
    <p:sldLayoutId id="2147484608" r:id="rId29"/>
    <p:sldLayoutId id="2147484609" r:id="rId30"/>
    <p:sldLayoutId id="2147484610" r:id="rId31"/>
    <p:sldLayoutId id="2147484611" r:id="rId32"/>
    <p:sldLayoutId id="2147484612" r:id="rId33"/>
    <p:sldLayoutId id="2147484613" r:id="rId34"/>
    <p:sldLayoutId id="2147484614" r:id="rId35"/>
    <p:sldLayoutId id="2147484615" r:id="rId36"/>
    <p:sldLayoutId id="2147484616" r:id="rId37"/>
    <p:sldLayoutId id="2147484617" r:id="rId38"/>
    <p:sldLayoutId id="2147484618" r:id="rId39"/>
    <p:sldLayoutId id="2147484619" r:id="rId40"/>
    <p:sldLayoutId id="2147484620" r:id="rId41"/>
    <p:sldLayoutId id="2147484621" r:id="rId42"/>
    <p:sldLayoutId id="2147484622" r:id="rId43"/>
    <p:sldLayoutId id="2147484623" r:id="rId44"/>
    <p:sldLayoutId id="2147484624" r:id="rId45"/>
    <p:sldLayoutId id="2147484625" r:id="rId46"/>
    <p:sldLayoutId id="2147484626" r:id="rId47"/>
    <p:sldLayoutId id="2147484627" r:id="rId48"/>
    <p:sldLayoutId id="2147484628" r:id="rId49"/>
    <p:sldLayoutId id="2147484629" r:id="rId50"/>
    <p:sldLayoutId id="2147484630" r:id="rId51"/>
    <p:sldLayoutId id="2147484631" r:id="rId52"/>
    <p:sldLayoutId id="2147484632" r:id="rId53"/>
    <p:sldLayoutId id="2147484633" r:id="rId54"/>
    <p:sldLayoutId id="2147484634" r:id="rId55"/>
    <p:sldLayoutId id="2147484635" r:id="rId56"/>
    <p:sldLayoutId id="2147484636" r:id="rId57"/>
    <p:sldLayoutId id="2147484637" r:id="rId58"/>
    <p:sldLayoutId id="2147484638" r:id="rId59"/>
    <p:sldLayoutId id="2147484639" r:id="rId60"/>
    <p:sldLayoutId id="2147484640" r:id="rId61"/>
    <p:sldLayoutId id="2147484641" r:id="rId62"/>
    <p:sldLayoutId id="2147484642" r:id="rId63"/>
    <p:sldLayoutId id="2147484643" r:id="rId64"/>
    <p:sldLayoutId id="2147484644" r:id="rId65"/>
    <p:sldLayoutId id="2147484645" r:id="rId66"/>
    <p:sldLayoutId id="2147484646" r:id="rId67"/>
    <p:sldLayoutId id="2147484647" r:id="rId68"/>
    <p:sldLayoutId id="2147484648" r:id="rId69"/>
    <p:sldLayoutId id="2147484649" r:id="rId70"/>
    <p:sldLayoutId id="2147484650" r:id="rId71"/>
    <p:sldLayoutId id="2147484651" r:id="rId72"/>
    <p:sldLayoutId id="2147484652" r:id="rId73"/>
    <p:sldLayoutId id="2147484653" r:id="rId74"/>
    <p:sldLayoutId id="2147484654" r:id="rId75"/>
    <p:sldLayoutId id="2147484655" r:id="rId76"/>
    <p:sldLayoutId id="2147484657" r:id="rId77"/>
    <p:sldLayoutId id="2147484658" r:id="rId78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  <p:sldLayoutId id="2147484899" r:id="rId15"/>
    <p:sldLayoutId id="2147484900" r:id="rId16"/>
    <p:sldLayoutId id="2147484901" r:id="rId17"/>
    <p:sldLayoutId id="2147484902" r:id="rId18"/>
    <p:sldLayoutId id="2147484903" r:id="rId19"/>
    <p:sldLayoutId id="2147484904" r:id="rId20"/>
    <p:sldLayoutId id="2147484905" r:id="rId21"/>
    <p:sldLayoutId id="2147484906" r:id="rId22"/>
    <p:sldLayoutId id="2147484907" r:id="rId23"/>
    <p:sldLayoutId id="2147484908" r:id="rId24"/>
    <p:sldLayoutId id="2147484909" r:id="rId25"/>
    <p:sldLayoutId id="2147484910" r:id="rId26"/>
    <p:sldLayoutId id="2147484911" r:id="rId27"/>
    <p:sldLayoutId id="2147484912" r:id="rId28"/>
    <p:sldLayoutId id="2147484913" r:id="rId29"/>
    <p:sldLayoutId id="2147484914" r:id="rId30"/>
    <p:sldLayoutId id="2147484915" r:id="rId31"/>
    <p:sldLayoutId id="2147484916" r:id="rId32"/>
    <p:sldLayoutId id="2147484917" r:id="rId33"/>
    <p:sldLayoutId id="2147484918" r:id="rId34"/>
    <p:sldLayoutId id="2147484919" r:id="rId35"/>
    <p:sldLayoutId id="2147484920" r:id="rId36"/>
    <p:sldLayoutId id="2147484921" r:id="rId37"/>
    <p:sldLayoutId id="2147484922" r:id="rId38"/>
    <p:sldLayoutId id="2147484923" r:id="rId39"/>
    <p:sldLayoutId id="2147484924" r:id="rId40"/>
    <p:sldLayoutId id="2147484925" r:id="rId41"/>
    <p:sldLayoutId id="2147484926" r:id="rId42"/>
    <p:sldLayoutId id="2147484927" r:id="rId43"/>
    <p:sldLayoutId id="2147484928" r:id="rId44"/>
    <p:sldLayoutId id="2147484929" r:id="rId45"/>
    <p:sldLayoutId id="2147484930" r:id="rId46"/>
    <p:sldLayoutId id="2147484931" r:id="rId47"/>
    <p:sldLayoutId id="2147484932" r:id="rId48"/>
    <p:sldLayoutId id="2147484933" r:id="rId49"/>
    <p:sldLayoutId id="2147484934" r:id="rId50"/>
    <p:sldLayoutId id="2147484935" r:id="rId51"/>
    <p:sldLayoutId id="2147484936" r:id="rId52"/>
    <p:sldLayoutId id="2147484937" r:id="rId53"/>
    <p:sldLayoutId id="2147484938" r:id="rId54"/>
    <p:sldLayoutId id="2147484939" r:id="rId55"/>
    <p:sldLayoutId id="2147484940" r:id="rId56"/>
    <p:sldLayoutId id="2147484941" r:id="rId57"/>
    <p:sldLayoutId id="2147484942" r:id="rId58"/>
    <p:sldLayoutId id="2147484943" r:id="rId59"/>
    <p:sldLayoutId id="2147484944" r:id="rId60"/>
    <p:sldLayoutId id="2147484945" r:id="rId61"/>
    <p:sldLayoutId id="2147484946" r:id="rId62"/>
    <p:sldLayoutId id="2147484947" r:id="rId63"/>
    <p:sldLayoutId id="2147484948" r:id="rId64"/>
    <p:sldLayoutId id="2147484949" r:id="rId65"/>
    <p:sldLayoutId id="2147484950" r:id="rId66"/>
    <p:sldLayoutId id="2147484951" r:id="rId67"/>
    <p:sldLayoutId id="2147484952" r:id="rId68"/>
    <p:sldLayoutId id="2147484953" r:id="rId69"/>
    <p:sldLayoutId id="2147484954" r:id="rId70"/>
    <p:sldLayoutId id="2147484955" r:id="rId71"/>
    <p:sldLayoutId id="2147484956" r:id="rId72"/>
    <p:sldLayoutId id="2147484957" r:id="rId73"/>
    <p:sldLayoutId id="2147484958" r:id="rId74"/>
    <p:sldLayoutId id="2147484959" r:id="rId75"/>
    <p:sldLayoutId id="2147484960" r:id="rId76"/>
    <p:sldLayoutId id="2147484962" r:id="rId77"/>
    <p:sldLayoutId id="2147484963" r:id="rId78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3/20/2015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5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  <p:sldLayoutId id="2147484977" r:id="rId13"/>
    <p:sldLayoutId id="2147484978" r:id="rId14"/>
    <p:sldLayoutId id="2147484979" r:id="rId15"/>
    <p:sldLayoutId id="2147484980" r:id="rId16"/>
    <p:sldLayoutId id="2147484981" r:id="rId17"/>
    <p:sldLayoutId id="2147484982" r:id="rId18"/>
    <p:sldLayoutId id="2147484983" r:id="rId19"/>
    <p:sldLayoutId id="2147484984" r:id="rId20"/>
    <p:sldLayoutId id="2147484985" r:id="rId21"/>
    <p:sldLayoutId id="2147484986" r:id="rId22"/>
    <p:sldLayoutId id="2147484987" r:id="rId23"/>
    <p:sldLayoutId id="2147484988" r:id="rId24"/>
    <p:sldLayoutId id="2147484989" r:id="rId25"/>
    <p:sldLayoutId id="2147484990" r:id="rId26"/>
    <p:sldLayoutId id="2147484991" r:id="rId27"/>
    <p:sldLayoutId id="2147484992" r:id="rId28"/>
    <p:sldLayoutId id="2147484993" r:id="rId29"/>
    <p:sldLayoutId id="2147484994" r:id="rId30"/>
    <p:sldLayoutId id="2147484995" r:id="rId31"/>
    <p:sldLayoutId id="2147484996" r:id="rId32"/>
    <p:sldLayoutId id="2147484997" r:id="rId33"/>
    <p:sldLayoutId id="2147484998" r:id="rId34"/>
    <p:sldLayoutId id="2147484999" r:id="rId35"/>
    <p:sldLayoutId id="2147485000" r:id="rId36"/>
    <p:sldLayoutId id="2147485001" r:id="rId37"/>
    <p:sldLayoutId id="2147485002" r:id="rId38"/>
    <p:sldLayoutId id="2147485003" r:id="rId39"/>
    <p:sldLayoutId id="2147485004" r:id="rId40"/>
    <p:sldLayoutId id="2147485005" r:id="rId41"/>
    <p:sldLayoutId id="2147485006" r:id="rId42"/>
    <p:sldLayoutId id="2147485007" r:id="rId43"/>
    <p:sldLayoutId id="2147485008" r:id="rId44"/>
    <p:sldLayoutId id="2147485009" r:id="rId45"/>
    <p:sldLayoutId id="2147485010" r:id="rId46"/>
    <p:sldLayoutId id="2147485011" r:id="rId47"/>
    <p:sldLayoutId id="2147485012" r:id="rId48"/>
    <p:sldLayoutId id="2147485013" r:id="rId49"/>
    <p:sldLayoutId id="2147485014" r:id="rId50"/>
    <p:sldLayoutId id="2147485015" r:id="rId51"/>
    <p:sldLayoutId id="2147485016" r:id="rId52"/>
    <p:sldLayoutId id="2147485017" r:id="rId53"/>
    <p:sldLayoutId id="2147485018" r:id="rId54"/>
    <p:sldLayoutId id="2147485019" r:id="rId55"/>
    <p:sldLayoutId id="2147485020" r:id="rId56"/>
    <p:sldLayoutId id="2147485021" r:id="rId57"/>
    <p:sldLayoutId id="2147485022" r:id="rId58"/>
    <p:sldLayoutId id="2147485023" r:id="rId59"/>
    <p:sldLayoutId id="2147485024" r:id="rId60"/>
    <p:sldLayoutId id="2147485025" r:id="rId61"/>
    <p:sldLayoutId id="2147485026" r:id="rId62"/>
    <p:sldLayoutId id="2147485027" r:id="rId63"/>
    <p:sldLayoutId id="2147485028" r:id="rId64"/>
    <p:sldLayoutId id="2147485029" r:id="rId65"/>
    <p:sldLayoutId id="2147485030" r:id="rId66"/>
    <p:sldLayoutId id="2147485031" r:id="rId67"/>
    <p:sldLayoutId id="2147485032" r:id="rId68"/>
    <p:sldLayoutId id="2147485033" r:id="rId69"/>
    <p:sldLayoutId id="2147485034" r:id="rId70"/>
    <p:sldLayoutId id="2147485035" r:id="rId71"/>
    <p:sldLayoutId id="2147485036" r:id="rId72"/>
    <p:sldLayoutId id="2147485037" r:id="rId73"/>
    <p:sldLayoutId id="2147485038" r:id="rId74"/>
    <p:sldLayoutId id="2147485039" r:id="rId75"/>
    <p:sldLayoutId id="2147485040" r:id="rId76"/>
    <p:sldLayoutId id="2147485041" r:id="rId77"/>
    <p:sldLayoutId id="2147485042" r:id="rId78"/>
    <p:sldLayoutId id="2147485043" r:id="rId79"/>
    <p:sldLayoutId id="2147485044" r:id="rId80"/>
    <p:sldLayoutId id="2147485045" r:id="rId81"/>
    <p:sldLayoutId id="2147485046" r:id="rId82"/>
    <p:sldLayoutId id="2147485047" r:id="rId83"/>
    <p:sldLayoutId id="2147485048" r:id="rId84"/>
    <p:sldLayoutId id="2147485049" r:id="rId85"/>
    <p:sldLayoutId id="2147485050" r:id="rId86"/>
    <p:sldLayoutId id="2147485051" r:id="rId87"/>
    <p:sldLayoutId id="2147485052" r:id="rId88"/>
    <p:sldLayoutId id="2147485053" r:id="rId89"/>
    <p:sldLayoutId id="2147485054" r:id="rId90"/>
    <p:sldLayoutId id="2147485055" r:id="rId91"/>
    <p:sldLayoutId id="2147485056" r:id="rId92"/>
    <p:sldLayoutId id="2147485057" r:id="rId93"/>
    <p:sldLayoutId id="2147485058" r:id="rId94"/>
    <p:sldLayoutId id="2147485059" r:id="rId95"/>
    <p:sldLayoutId id="2147485060" r:id="rId96"/>
    <p:sldLayoutId id="2147485061" r:id="rId97"/>
    <p:sldLayoutId id="2147485062" r:id="rId98"/>
    <p:sldLayoutId id="2147485063" r:id="rId99"/>
    <p:sldLayoutId id="2147485064" r:id="rId100"/>
    <p:sldLayoutId id="2147485065" r:id="rId101"/>
    <p:sldLayoutId id="2147485066" r:id="rId102"/>
    <p:sldLayoutId id="2147485067" r:id="rId103"/>
    <p:sldLayoutId id="2147485068" r:id="rId104"/>
    <p:sldLayoutId id="2147485069" r:id="rId105"/>
    <p:sldLayoutId id="2147485070" r:id="rId106"/>
    <p:sldLayoutId id="2147485071" r:id="rId107"/>
    <p:sldLayoutId id="2147485072" r:id="rId108"/>
    <p:sldLayoutId id="2147485073" r:id="rId109"/>
    <p:sldLayoutId id="2147485074" r:id="rId110"/>
    <p:sldLayoutId id="2147485075" r:id="rId1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3/20/2015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  <p:sldLayoutId id="2147485089" r:id="rId12"/>
    <p:sldLayoutId id="2147485090" r:id="rId13"/>
    <p:sldLayoutId id="2147485091" r:id="rId14"/>
    <p:sldLayoutId id="2147485092" r:id="rId15"/>
    <p:sldLayoutId id="2147485093" r:id="rId16"/>
    <p:sldLayoutId id="2147485094" r:id="rId17"/>
    <p:sldLayoutId id="2147485095" r:id="rId18"/>
    <p:sldLayoutId id="2147485096" r:id="rId19"/>
    <p:sldLayoutId id="2147485097" r:id="rId20"/>
    <p:sldLayoutId id="2147485098" r:id="rId21"/>
    <p:sldLayoutId id="2147485099" r:id="rId22"/>
    <p:sldLayoutId id="2147485100" r:id="rId23"/>
    <p:sldLayoutId id="2147485101" r:id="rId24"/>
    <p:sldLayoutId id="2147485102" r:id="rId25"/>
    <p:sldLayoutId id="2147485103" r:id="rId26"/>
    <p:sldLayoutId id="2147485104" r:id="rId27"/>
    <p:sldLayoutId id="2147485105" r:id="rId28"/>
    <p:sldLayoutId id="2147485106" r:id="rId29"/>
    <p:sldLayoutId id="2147485107" r:id="rId30"/>
    <p:sldLayoutId id="2147485108" r:id="rId31"/>
    <p:sldLayoutId id="2147485109" r:id="rId32"/>
    <p:sldLayoutId id="2147485110" r:id="rId33"/>
    <p:sldLayoutId id="2147485111" r:id="rId34"/>
    <p:sldLayoutId id="2147485112" r:id="rId35"/>
    <p:sldLayoutId id="2147485113" r:id="rId36"/>
    <p:sldLayoutId id="2147485114" r:id="rId37"/>
    <p:sldLayoutId id="2147485115" r:id="rId38"/>
    <p:sldLayoutId id="2147485116" r:id="rId39"/>
    <p:sldLayoutId id="2147485117" r:id="rId40"/>
    <p:sldLayoutId id="2147485118" r:id="rId41"/>
    <p:sldLayoutId id="2147485119" r:id="rId42"/>
    <p:sldLayoutId id="2147485120" r:id="rId43"/>
    <p:sldLayoutId id="2147485121" r:id="rId44"/>
    <p:sldLayoutId id="2147485122" r:id="rId45"/>
    <p:sldLayoutId id="2147485123" r:id="rId46"/>
    <p:sldLayoutId id="2147485124" r:id="rId47"/>
    <p:sldLayoutId id="2147485125" r:id="rId48"/>
    <p:sldLayoutId id="2147485126" r:id="rId49"/>
    <p:sldLayoutId id="2147485127" r:id="rId50"/>
    <p:sldLayoutId id="2147485128" r:id="rId51"/>
    <p:sldLayoutId id="2147485129" r:id="rId52"/>
    <p:sldLayoutId id="2147485130" r:id="rId53"/>
    <p:sldLayoutId id="2147485131" r:id="rId54"/>
    <p:sldLayoutId id="2147485132" r:id="rId55"/>
    <p:sldLayoutId id="2147485133" r:id="rId56"/>
    <p:sldLayoutId id="2147485134" r:id="rId57"/>
    <p:sldLayoutId id="2147485135" r:id="rId58"/>
    <p:sldLayoutId id="2147485136" r:id="rId59"/>
    <p:sldLayoutId id="2147485137" r:id="rId60"/>
    <p:sldLayoutId id="2147485138" r:id="rId61"/>
    <p:sldLayoutId id="2147485139" r:id="rId62"/>
    <p:sldLayoutId id="2147485140" r:id="rId63"/>
    <p:sldLayoutId id="2147485141" r:id="rId64"/>
    <p:sldLayoutId id="2147485142" r:id="rId65"/>
    <p:sldLayoutId id="2147485143" r:id="rId66"/>
    <p:sldLayoutId id="2147485144" r:id="rId67"/>
    <p:sldLayoutId id="2147485145" r:id="rId68"/>
    <p:sldLayoutId id="2147485146" r:id="rId69"/>
    <p:sldLayoutId id="2147485147" r:id="rId70"/>
    <p:sldLayoutId id="2147485148" r:id="rId71"/>
    <p:sldLayoutId id="2147485149" r:id="rId72"/>
    <p:sldLayoutId id="2147485150" r:id="rId73"/>
    <p:sldLayoutId id="2147485151" r:id="rId74"/>
    <p:sldLayoutId id="2147485152" r:id="rId75"/>
    <p:sldLayoutId id="2147485153" r:id="rId76"/>
    <p:sldLayoutId id="2147485154" r:id="rId77"/>
    <p:sldLayoutId id="2147485155" r:id="rId78"/>
    <p:sldLayoutId id="2147485156" r:id="rId79"/>
    <p:sldLayoutId id="2147485157" r:id="rId8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8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3" Type="http://schemas.openxmlformats.org/officeDocument/2006/relationships/image" Target="../media/image78.jpeg"/><Relationship Id="rId7" Type="http://schemas.openxmlformats.org/officeDocument/2006/relationships/image" Target="../media/image79.jpe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356.xml"/><Relationship Id="rId6" Type="http://schemas.openxmlformats.org/officeDocument/2006/relationships/image" Target="../media/image85.png"/><Relationship Id="rId11" Type="http://schemas.openxmlformats.org/officeDocument/2006/relationships/image" Target="../media/image81.jpeg"/><Relationship Id="rId5" Type="http://schemas.openxmlformats.org/officeDocument/2006/relationships/image" Target="../media/image84.png"/><Relationship Id="rId15" Type="http://schemas.openxmlformats.org/officeDocument/2006/relationships/image" Target="../media/image91.png"/><Relationship Id="rId10" Type="http://schemas.openxmlformats.org/officeDocument/2006/relationships/image" Target="../media/image88.gif"/><Relationship Id="rId4" Type="http://schemas.openxmlformats.org/officeDocument/2006/relationships/image" Target="../media/image83.png"/><Relationship Id="rId9" Type="http://schemas.openxmlformats.org/officeDocument/2006/relationships/image" Target="../media/image87.gif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6.xml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4.xml"/><Relationship Id="rId7" Type="http://schemas.openxmlformats.org/officeDocument/2006/relationships/image" Target="../media/image9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83.xml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0.xm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6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1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1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81.xml"/><Relationship Id="rId1" Type="http://schemas.openxmlformats.org/officeDocument/2006/relationships/tags" Target="../tags/tag1.xml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838200" y="45720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8" charset="2"/>
              <a:buNone/>
            </a:pPr>
            <a:endParaRPr lang="en-US" sz="40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buFont typeface="Wingdings" pitchFamily="28" charset="2"/>
              <a:buNone/>
            </a:pPr>
            <a:r>
              <a:rPr lang="en-US" sz="3200" b="1" dirty="0" smtClean="0">
                <a:solidFill>
                  <a:prstClr val="white">
                    <a:lumMod val="85000"/>
                  </a:prstClr>
                </a:solidFill>
                <a:cs typeface="Arial" pitchFamily="34" charset="0"/>
              </a:rPr>
              <a:t>Roman.Piontek@ProQuest.com</a:t>
            </a:r>
          </a:p>
        </p:txBody>
      </p:sp>
    </p:spTree>
    <p:extLst>
      <p:ext uri="{BB962C8B-B14F-4D97-AF65-F5344CB8AC3E}">
        <p14:creationId xmlns:p14="http://schemas.microsoft.com/office/powerpoint/2010/main" val="3688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231" y="1524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Индекс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399" y="1841082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RUSMARC</a:t>
            </a:r>
            <a:endParaRPr lang="en-GB" sz="2400" b="1" dirty="0"/>
          </a:p>
        </p:txBody>
      </p:sp>
      <p:sp>
        <p:nvSpPr>
          <p:cNvPr id="6" name="Oval 5"/>
          <p:cNvSpPr/>
          <p:nvPr/>
        </p:nvSpPr>
        <p:spPr>
          <a:xfrm>
            <a:off x="533399" y="2717382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MARC21</a:t>
            </a:r>
            <a:endParaRPr lang="en-GB" sz="2400" b="1" dirty="0"/>
          </a:p>
        </p:txBody>
      </p:sp>
      <p:sp>
        <p:nvSpPr>
          <p:cNvPr id="7" name="Oval 6"/>
          <p:cNvSpPr/>
          <p:nvPr/>
        </p:nvSpPr>
        <p:spPr>
          <a:xfrm>
            <a:off x="533399" y="4458718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TXT</a:t>
            </a:r>
            <a:endParaRPr lang="en-GB" sz="2400" b="1" dirty="0"/>
          </a:p>
        </p:txBody>
      </p:sp>
      <p:sp>
        <p:nvSpPr>
          <p:cNvPr id="8" name="Oval 7"/>
          <p:cNvSpPr/>
          <p:nvPr/>
        </p:nvSpPr>
        <p:spPr>
          <a:xfrm>
            <a:off x="533399" y="3594314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XML</a:t>
            </a:r>
            <a:endParaRPr lang="en-GB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199" y="2258455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199" y="4011687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199" y="4876091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199" y="3113278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6136" y="1267348"/>
            <a:ext cx="158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источники</a:t>
            </a:r>
            <a:endParaRPr lang="en-GB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4419600" y="1841081"/>
            <a:ext cx="4114800" cy="34486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419600" y="5289714"/>
            <a:ext cx="411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единый формат</a:t>
            </a:r>
          </a:p>
          <a:p>
            <a:pPr algn="ctr"/>
            <a:r>
              <a:rPr lang="ru-RU" sz="2000" b="1" dirty="0" smtClean="0"/>
              <a:t>для поиска и фильтрования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6800" y="2134236"/>
            <a:ext cx="3200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en-US" b="1" dirty="0" err="1">
                <a:solidFill>
                  <a:srgbClr val="0070C0"/>
                </a:solidFill>
              </a:rPr>
              <a:t>searchField</a:t>
            </a:r>
            <a:r>
              <a:rPr lang="en-US" b="1" dirty="0">
                <a:solidFill>
                  <a:srgbClr val="0070C0"/>
                </a:solidFill>
              </a:rPr>
              <a:t> name</a:t>
            </a:r>
            <a:r>
              <a:rPr lang="en-US" b="1" dirty="0" smtClean="0">
                <a:solidFill>
                  <a:srgbClr val="0070C0"/>
                </a:solidFill>
              </a:rPr>
              <a:t>=“Title”&gt;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en-US" b="1" dirty="0" err="1">
                <a:solidFill>
                  <a:srgbClr val="0070C0"/>
                </a:solidFill>
              </a:rPr>
              <a:t>searchField</a:t>
            </a:r>
            <a:r>
              <a:rPr lang="en-US" b="1" dirty="0">
                <a:solidFill>
                  <a:srgbClr val="0070C0"/>
                </a:solidFill>
              </a:rPr>
              <a:t> name</a:t>
            </a:r>
            <a:r>
              <a:rPr lang="en-US" b="1" dirty="0" smtClean="0">
                <a:solidFill>
                  <a:srgbClr val="0070C0"/>
                </a:solidFill>
              </a:rPr>
              <a:t>=“Author”&gt;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displayField</a:t>
            </a:r>
            <a:r>
              <a:rPr lang="en-US" b="1" dirty="0" smtClean="0">
                <a:solidFill>
                  <a:srgbClr val="0070C0"/>
                </a:solidFill>
              </a:rPr>
              <a:t> name=“Title”&gt;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displayField</a:t>
            </a:r>
            <a:r>
              <a:rPr lang="en-US" b="1" dirty="0" smtClean="0">
                <a:solidFill>
                  <a:srgbClr val="0070C0"/>
                </a:solidFill>
              </a:rPr>
              <a:t> name=“Author”&gt;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&lt;filter </a:t>
            </a:r>
            <a:r>
              <a:rPr lang="en-US" b="1" dirty="0">
                <a:solidFill>
                  <a:srgbClr val="0070C0"/>
                </a:solidFill>
              </a:rPr>
              <a:t>name</a:t>
            </a:r>
            <a:r>
              <a:rPr lang="en-US" b="1" dirty="0" smtClean="0">
                <a:solidFill>
                  <a:srgbClr val="0070C0"/>
                </a:solidFill>
              </a:rPr>
              <a:t>=“</a:t>
            </a:r>
            <a:r>
              <a:rPr lang="en-US" b="1" dirty="0" err="1" smtClean="0">
                <a:solidFill>
                  <a:srgbClr val="0070C0"/>
                </a:solidFill>
              </a:rPr>
              <a:t>ContentType</a:t>
            </a:r>
            <a:r>
              <a:rPr lang="en-US" b="1" dirty="0" smtClean="0">
                <a:solidFill>
                  <a:srgbClr val="0070C0"/>
                </a:solidFill>
              </a:rPr>
              <a:t>”&gt;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&lt;filter </a:t>
            </a:r>
            <a:r>
              <a:rPr lang="en-US" b="1" dirty="0">
                <a:solidFill>
                  <a:srgbClr val="0070C0"/>
                </a:solidFill>
              </a:rPr>
              <a:t>name</a:t>
            </a:r>
            <a:r>
              <a:rPr lang="en-US" b="1" dirty="0" smtClean="0">
                <a:solidFill>
                  <a:srgbClr val="0070C0"/>
                </a:solidFill>
              </a:rPr>
              <a:t>=“Genre”&gt;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…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5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1771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Систематическое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</a:rPr>
              <a:t>наполнение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метаданных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3400880"/>
              </p:ext>
            </p:extLst>
          </p:nvPr>
        </p:nvGraphicFramePr>
        <p:xfrm>
          <a:off x="191294" y="1447800"/>
          <a:ext cx="8532812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4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65B182-8D2A-4008-A374-59C15F37C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965B182-8D2A-4008-A374-59C15F37C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24EA8-D3E0-4E0F-B0D4-5186918F1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8B24EA8-D3E0-4E0F-B0D4-5186918F1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6760B-2279-4C6B-A2E2-63A95C206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4BE6760B-2279-4C6B-A2E2-63A95C206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9E8E3-28E8-4EC3-8764-88AC6F288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509E8E3-28E8-4EC3-8764-88AC6F288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BA75E-4C9B-47A7-85F5-EF16C2930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46BA75E-4C9B-47A7-85F5-EF16C2930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75D76-4304-4458-A42B-EAC25D535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2375D76-4304-4458-A42B-EAC25D535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710E8-DF5A-4596-99C0-43769E55B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74710E8-DF5A-4596-99C0-43769E55B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20A29-830D-4485-8D7D-FE5A89E19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87620A29-830D-4485-8D7D-FE5A89E19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433CA9-DBCC-4B15-BDAE-E81399815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0433CA9-DBCC-4B15-BDAE-E81399815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234CBF-4C1D-44BD-9AF3-231D3E09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C234CBF-4C1D-44BD-9AF3-231D3E093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FEB00-1870-4C69-9796-8AE53AFBB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446FEB00-1870-4C69-9796-8AE53AFBB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2400" y="244475"/>
            <a:ext cx="9296400" cy="13398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Один интерфейс для подписок, каталога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и</a:t>
            </a:r>
            <a:r>
              <a:rPr lang="en-US" sz="3200" dirty="0" smtClean="0">
                <a:solidFill>
                  <a:schemeClr val="bg1"/>
                </a:solidFill>
              </a:rPr>
              <a:t> OA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5" descr="&amp;TScy;&amp;iecy;&amp;ncy;&amp;tcy;&amp;rcy;&amp;acy;&amp;lcy;&amp;softcy;&amp;ncy;&amp;ycy;&amp;jcy; &amp;kcy;&amp;ocy;&amp;lcy;&amp;lcy;&amp;iecy;&amp;kcy;&amp;tcy;&amp;ocy;&amp;rcy; &amp;bcy;&amp;icy;&amp;bcy;&amp;lcy;&amp;icy;&amp;ocy;&amp;tcy;&amp;iecy;&amp;kcy; &amp;Bcy;&amp;Icy;&amp;Bcy;&amp;Kcy;&amp;O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" y="1562100"/>
            <a:ext cx="1943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837"/>
            <a:ext cx="2095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57" y="1483995"/>
            <a:ext cx="2114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mybrary.ru/system/new_design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1553"/>
            <a:ext cx="18383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QOdVrqKskWpEQiA_GP4zgvdlvUQjxlN7zGBFFh4PNIb8W4MgCg&amp;t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0727" y="3906573"/>
            <a:ext cx="1031605" cy="11430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10" y="5168706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wiley-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87" y="1588330"/>
            <a:ext cx="1905000" cy="74543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3" name="Picture 12" descr="jstor_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92484" y="4452178"/>
            <a:ext cx="723900" cy="965200"/>
          </a:xfrm>
          <a:prstGeom prst="rect">
            <a:avLst/>
          </a:prstGeom>
        </p:spPr>
      </p:pic>
      <p:pic>
        <p:nvPicPr>
          <p:cNvPr id="14" name="Picture 4" descr="ProQuest.com">
            <a:hlinkClick r:id="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66357" y="1588330"/>
            <a:ext cx="1219200" cy="53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6944" y="4299732"/>
            <a:ext cx="2862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9062" y="5976344"/>
            <a:ext cx="3476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2332" y="5911134"/>
            <a:ext cx="356797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13" y="2890837"/>
            <a:ext cx="2142173" cy="7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57" y="2962274"/>
            <a:ext cx="3752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34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8991600" cy="533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Индекс в цифрах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81BEB2B-552B-4D92-A3F2-4498369275C0}" type="slidenum">
              <a:rPr lang="en-US" smtClean="0">
                <a:solidFill>
                  <a:srgbClr val="7968AE">
                    <a:lumMod val="20000"/>
                    <a:lumOff val="80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7968AE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0050" indent="-400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762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3095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619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3222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968AE"/>
              </a:buClr>
              <a:buFont typeface="Wingdings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2,5</a:t>
            </a:r>
            <a:r>
              <a:rPr lang="ru-RU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миллиардов </a:t>
            </a: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записей</a:t>
            </a:r>
          </a:p>
          <a:p>
            <a:pPr marL="0" indent="0">
              <a:buClr>
                <a:srgbClr val="7968AE"/>
              </a:buClr>
              <a:buFontTx/>
              <a:buNone/>
            </a:pPr>
            <a:endParaRPr lang="en-US" sz="2400" b="1" dirty="0" smtClean="0">
              <a:solidFill>
                <a:srgbClr val="33333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rgbClr val="7968AE"/>
              </a:buClr>
              <a:buFont typeface="Wingdings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</a:t>
            </a:r>
            <a:r>
              <a:rPr lang="ru-RU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n-US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00+ </a:t>
            </a: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издательств</a:t>
            </a:r>
            <a:endParaRPr lang="en-US" sz="2400" b="1" dirty="0">
              <a:solidFill>
                <a:srgbClr val="33333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Clr>
                <a:srgbClr val="7968AE"/>
              </a:buClr>
              <a:buFontTx/>
              <a:buNone/>
            </a:pPr>
            <a:r>
              <a:rPr lang="en-US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=&gt; </a:t>
            </a: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непосредственно, неитрально</a:t>
            </a:r>
          </a:p>
          <a:p>
            <a:pPr>
              <a:buClr>
                <a:srgbClr val="7968AE"/>
              </a:buClr>
              <a:buFont typeface="Wingdings"/>
              <a:buChar char="Ø"/>
            </a:pPr>
            <a:endParaRPr lang="ru-RU" sz="2400" b="1" dirty="0" smtClean="0">
              <a:solidFill>
                <a:srgbClr val="33333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rgbClr val="7968AE"/>
              </a:buClr>
              <a:buFont typeface="Wingdings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90+</a:t>
            </a:r>
            <a:r>
              <a:rPr lang="ru-RU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типов материала</a:t>
            </a:r>
          </a:p>
          <a:p>
            <a:pPr marL="0" indent="0">
              <a:buClr>
                <a:srgbClr val="7968AE"/>
              </a:buClr>
              <a:buFontTx/>
              <a:buNone/>
            </a:pPr>
            <a:endParaRPr lang="ru-RU" sz="2400" b="1" dirty="0" smtClean="0">
              <a:solidFill>
                <a:srgbClr val="33333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rgbClr val="7968AE"/>
              </a:buClr>
              <a:buFont typeface="Wingdings"/>
              <a:buChar char="Ø"/>
            </a:pP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почти </a:t>
            </a:r>
            <a:r>
              <a:rPr lang="ru-RU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800 </a:t>
            </a: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клиентов в мире</a:t>
            </a:r>
            <a:r>
              <a:rPr lang="en-US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(1900 </a:t>
            </a: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инсталл.</a:t>
            </a:r>
            <a:r>
              <a:rPr lang="en-US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>
              <a:buClr>
                <a:srgbClr val="7968AE"/>
              </a:buClr>
              <a:buFont typeface="Wingdings"/>
              <a:buChar char="Ø"/>
            </a:pPr>
            <a:endParaRPr lang="en-US" sz="2400" b="1" dirty="0">
              <a:solidFill>
                <a:srgbClr val="33333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rgbClr val="7968AE"/>
              </a:buClr>
              <a:buFont typeface="Wingdings"/>
              <a:buChar char="Ø"/>
            </a:pPr>
            <a:r>
              <a:rPr lang="ru-RU" sz="2400" b="1" dirty="0" smtClean="0">
                <a:solidFill>
                  <a:srgbClr val="3333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Индивидуальный </a:t>
            </a:r>
            <a:r>
              <a:rPr lang="ru-RU" sz="2400" b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тестовый доступ</a:t>
            </a:r>
            <a:endParaRPr lang="en-US" sz="2400" b="1" dirty="0" smtClean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rgbClr val="7968AE"/>
              </a:buClr>
              <a:buFontTx/>
              <a:buNone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buClr>
                <a:srgbClr val="7968AE"/>
              </a:buClr>
              <a:buFontTx/>
              <a:buNone/>
            </a:pP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12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2400" y="244475"/>
            <a:ext cx="9296400" cy="133985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</a:rPr>
              <a:t>Один</a:t>
            </a: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индекс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37"/>
            <a:ext cx="8429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1362"/>
            <a:ext cx="8382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38800" y="4000500"/>
            <a:ext cx="3352800" cy="542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70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8991600" cy="5334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Индивидуальные </a:t>
            </a:r>
            <a:r>
              <a:rPr lang="ru-RU" sz="4000" dirty="0" smtClean="0">
                <a:solidFill>
                  <a:schemeClr val="bg1"/>
                </a:solidFill>
              </a:rPr>
              <a:t>настройки: </a:t>
            </a:r>
            <a:r>
              <a:rPr lang="de-DE" sz="4000" dirty="0" smtClean="0">
                <a:solidFill>
                  <a:schemeClr val="bg1"/>
                </a:solidFill>
              </a:rPr>
              <a:t>API</a:t>
            </a: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Content Placeholder 5" descr="NCSU-latest-2.gif"/>
          <p:cNvPicPr>
            <a:picLocks noGrp="1" noChangeAspect="1"/>
          </p:cNvPicPr>
          <p:nvPr>
            <p:ph idx="4294967295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1066800"/>
            <a:ext cx="4395788" cy="3581400"/>
          </a:xfrm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villanova-2-1-11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73263" y="2209800"/>
            <a:ext cx="4427537" cy="35052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1242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288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231" y="1524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Индекс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6295" y="1936844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ЭБС</a:t>
            </a:r>
            <a:endParaRPr lang="en-GB" sz="2400" b="1" dirty="0"/>
          </a:p>
        </p:txBody>
      </p:sp>
      <p:sp>
        <p:nvSpPr>
          <p:cNvPr id="6" name="Oval 5"/>
          <p:cNvSpPr/>
          <p:nvPr/>
        </p:nvSpPr>
        <p:spPr>
          <a:xfrm>
            <a:off x="546295" y="2813144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ЖУРНАЛЫ</a:t>
            </a:r>
            <a:endParaRPr lang="en-GB" sz="2400" b="1" dirty="0"/>
          </a:p>
        </p:txBody>
      </p:sp>
      <p:sp>
        <p:nvSpPr>
          <p:cNvPr id="7" name="Oval 6"/>
          <p:cNvSpPr/>
          <p:nvPr/>
        </p:nvSpPr>
        <p:spPr>
          <a:xfrm>
            <a:off x="546295" y="4554480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...</a:t>
            </a:r>
            <a:endParaRPr lang="en-GB" sz="2400" b="1" dirty="0"/>
          </a:p>
        </p:txBody>
      </p:sp>
      <p:sp>
        <p:nvSpPr>
          <p:cNvPr id="8" name="Oval 7"/>
          <p:cNvSpPr/>
          <p:nvPr/>
        </p:nvSpPr>
        <p:spPr>
          <a:xfrm>
            <a:off x="546295" y="3690076"/>
            <a:ext cx="25908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КАТАЛОГ</a:t>
            </a:r>
            <a:endParaRPr lang="en-GB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37095" y="2354217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7095" y="4107449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7095" y="4971853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37095" y="3209040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9032" y="1363110"/>
            <a:ext cx="158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источники</a:t>
            </a:r>
            <a:endParaRPr lang="en-GB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4432496" y="1936843"/>
            <a:ext cx="1600200" cy="3436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432497" y="538547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индекс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32496" y="2368497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Аааа</a:t>
            </a:r>
          </a:p>
          <a:p>
            <a:r>
              <a:rPr lang="ru-RU" b="1" dirty="0">
                <a:solidFill>
                  <a:srgbClr val="0070C0"/>
                </a:solidFill>
              </a:rPr>
              <a:t>Бббб</a:t>
            </a:r>
          </a:p>
          <a:p>
            <a:r>
              <a:rPr lang="ru-RU" b="1" dirty="0">
                <a:solidFill>
                  <a:srgbClr val="0070C0"/>
                </a:solidFill>
              </a:rPr>
              <a:t>Вввв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           ...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	Ээээ</a:t>
            </a:r>
          </a:p>
          <a:p>
            <a:r>
              <a:rPr lang="ru-RU" b="1" dirty="0">
                <a:solidFill>
                  <a:srgbClr val="0070C0"/>
                </a:solidFill>
              </a:rPr>
              <a:t>	Юю</a:t>
            </a:r>
          </a:p>
          <a:p>
            <a:r>
              <a:rPr lang="ru-RU" b="1" dirty="0">
                <a:solidFill>
                  <a:srgbClr val="0070C0"/>
                </a:solidFill>
              </a:rPr>
              <a:t>	Яяяя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25" idx="3"/>
          </p:cNvCxnSpPr>
          <p:nvPr/>
        </p:nvCxnSpPr>
        <p:spPr>
          <a:xfrm>
            <a:off x="6032696" y="3655008"/>
            <a:ext cx="1143001" cy="452441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3"/>
          </p:cNvCxnSpPr>
          <p:nvPr/>
        </p:nvCxnSpPr>
        <p:spPr>
          <a:xfrm flipV="1">
            <a:off x="6032696" y="3209042"/>
            <a:ext cx="1143001" cy="4459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81559" y="1731240"/>
            <a:ext cx="1600200" cy="14936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7175697" y="4091925"/>
            <a:ext cx="1600200" cy="14936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87420" y="21241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API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2" y="462328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интерфейс</a:t>
            </a:r>
            <a:endParaRPr lang="en-GB" sz="2200" b="1" dirty="0">
              <a:solidFill>
                <a:srgbClr val="7030A0"/>
              </a:solidFill>
            </a:endParaRPr>
          </a:p>
        </p:txBody>
      </p:sp>
      <p:cxnSp>
        <p:nvCxnSpPr>
          <p:cNvPr id="32" name="Straight Arrow Connector 31"/>
          <p:cNvCxnSpPr>
            <a:stCxn id="26" idx="2"/>
            <a:endCxn id="27" idx="0"/>
          </p:cNvCxnSpPr>
          <p:nvPr/>
        </p:nvCxnSpPr>
        <p:spPr>
          <a:xfrm flipH="1">
            <a:off x="7975797" y="3224846"/>
            <a:ext cx="5862" cy="8670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7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30" grpId="0"/>
      <p:bldP spid="26" grpId="0" animBg="1"/>
      <p:bldP spid="27" grpId="0" animBg="1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799" y="152400"/>
            <a:ext cx="8618483" cy="685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http://flow.ProQuest.com/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1772800"/>
            <a:ext cx="7972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4125"/>
            <a:ext cx="3200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87709" y="1374125"/>
            <a:ext cx="827689" cy="74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71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591" y="11723"/>
            <a:ext cx="8345606" cy="8524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Прямое сохранение полного текста во </a:t>
            </a:r>
            <a:r>
              <a:rPr lang="en-US" dirty="0" smtClean="0">
                <a:latin typeface="Calibri" pitchFamily="34" charset="0"/>
              </a:rPr>
              <a:t>Flow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09"/>
            <a:ext cx="5943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71" y="2839588"/>
            <a:ext cx="5524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7" y="3352800"/>
            <a:ext cx="870204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1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319314" y="2003777"/>
            <a:ext cx="8621486" cy="750906"/>
          </a:xfrm>
          <a:prstGeom prst="rect">
            <a:avLst/>
          </a:prstGeom>
        </p:spPr>
        <p:txBody>
          <a:bodyPr anchor="b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602926"/>
            <a:ext cx="7772400" cy="70555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Управление </a:t>
            </a:r>
            <a:r>
              <a:rPr lang="ru-RU" dirty="0">
                <a:solidFill>
                  <a:srgbClr val="FFFFFF"/>
                </a:solidFill>
              </a:rPr>
              <a:t>проектами</a:t>
            </a:r>
          </a:p>
          <a:p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2" name="Picture 11" descr="start he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69" y="2379230"/>
            <a:ext cx="5057775" cy="176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1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319314" y="2003777"/>
            <a:ext cx="8621486" cy="750906"/>
          </a:xfrm>
          <a:prstGeom prst="rect">
            <a:avLst/>
          </a:prstGeom>
        </p:spPr>
        <p:txBody>
          <a:bodyPr anchor="b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602926"/>
            <a:ext cx="7772400" cy="70555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ProQuest =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Полный комплект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Контента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+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ПО для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библиотек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  <a:cs typeface="Arial" pitchFamily="34" charset="0"/>
            </a:endParaRPr>
          </a:p>
          <a:p>
            <a:pPr algn="ctr"/>
            <a:r>
              <a:rPr lang="en-US" sz="6000" dirty="0" smtClean="0">
                <a:solidFill>
                  <a:prstClr val="white"/>
                </a:solidFill>
                <a:cs typeface="Arial" pitchFamily="34" charset="0"/>
              </a:rPr>
              <a:t>&gt;650 </a:t>
            </a:r>
            <a:r>
              <a:rPr lang="ru-RU" sz="6000" dirty="0" smtClean="0">
                <a:solidFill>
                  <a:prstClr val="white"/>
                </a:solidFill>
                <a:cs typeface="Arial" pitchFamily="34" charset="0"/>
              </a:rPr>
              <a:t>продуктов</a:t>
            </a:r>
            <a:endParaRPr lang="en-US" sz="6000" dirty="0">
              <a:solidFill>
                <a:prstClr val="white"/>
              </a:solidFill>
              <a:cs typeface="Arial" pitchFamily="34" charset="0"/>
            </a:endParaRPr>
          </a:p>
          <a:p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2" name="Picture 11" descr="start he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Финансирование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кто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где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как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9089" y="1830014"/>
            <a:ext cx="78880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800" b="1" dirty="0">
                <a:solidFill>
                  <a:srgbClr val="C00000"/>
                </a:solidFill>
              </a:rPr>
              <a:t>&gt; </a:t>
            </a:r>
            <a:r>
              <a:rPr lang="en-GB" sz="2800" b="1" dirty="0" smtClean="0">
                <a:solidFill>
                  <a:srgbClr val="C00000"/>
                </a:solidFill>
              </a:rPr>
              <a:t>30.000</a:t>
            </a:r>
            <a:r>
              <a:rPr lang="en-GB" sz="2800" b="1" dirty="0" smtClean="0">
                <a:solidFill>
                  <a:srgbClr val="333333"/>
                </a:solidFill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</a:rPr>
              <a:t>проектов во всем мире</a:t>
            </a:r>
            <a:endParaRPr lang="en-GB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 smtClean="0">
                <a:solidFill>
                  <a:srgbClr val="C00000"/>
                </a:solidFill>
              </a:rPr>
              <a:t>&gt; </a:t>
            </a:r>
            <a:r>
              <a:rPr lang="en-GB" sz="2800" b="1" dirty="0" smtClean="0">
                <a:solidFill>
                  <a:srgbClr val="C00000"/>
                </a:solidFill>
              </a:rPr>
              <a:t>11.500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</a:rPr>
              <a:t>спонсоров</a:t>
            </a:r>
            <a:endParaRPr lang="en-GB" sz="2800" b="1" dirty="0">
              <a:solidFill>
                <a:srgbClr val="333333"/>
              </a:solidFill>
            </a:endParaRPr>
          </a:p>
          <a:p>
            <a:pPr defTabSz="457200"/>
            <a:endParaRPr lang="en-US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>
                <a:solidFill>
                  <a:srgbClr val="333333"/>
                </a:solidFill>
              </a:rPr>
              <a:t>р</a:t>
            </a:r>
            <a:r>
              <a:rPr lang="ru-RU" sz="2800" b="1" dirty="0" smtClean="0">
                <a:solidFill>
                  <a:srgbClr val="333333"/>
                </a:solidFill>
              </a:rPr>
              <a:t>азные отрасли</a:t>
            </a:r>
            <a:r>
              <a:rPr lang="en-GB" sz="2800" b="1" dirty="0" smtClean="0">
                <a:solidFill>
                  <a:srgbClr val="333333"/>
                </a:solidFill>
              </a:rPr>
              <a:t>:</a:t>
            </a:r>
          </a:p>
          <a:p>
            <a:pPr defTabSz="457200"/>
            <a:r>
              <a:rPr lang="ru-RU" sz="2800" b="1" dirty="0">
                <a:solidFill>
                  <a:srgbClr val="333333"/>
                </a:solidFill>
              </a:rPr>
              <a:t>е</a:t>
            </a:r>
            <a:r>
              <a:rPr lang="ru-RU" sz="2800" b="1" dirty="0" smtClean="0">
                <a:solidFill>
                  <a:srgbClr val="333333"/>
                </a:solidFill>
              </a:rPr>
              <a:t>стественные, социальные, гуманитарные науки</a:t>
            </a:r>
            <a:endParaRPr lang="en-GB" sz="2800" b="1" dirty="0">
              <a:solidFill>
                <a:srgbClr val="333333"/>
              </a:solidFill>
            </a:endParaRPr>
          </a:p>
          <a:p>
            <a:pPr defTabSz="457200">
              <a:buFont typeface="Arial"/>
              <a:buNone/>
            </a:pPr>
            <a:r>
              <a:rPr lang="en-GB" sz="2800" b="1" dirty="0">
                <a:solidFill>
                  <a:srgbClr val="333333"/>
                </a:solidFill>
              </a:rPr>
              <a:t>		  </a:t>
            </a:r>
          </a:p>
          <a:p>
            <a:pPr defTabSz="457200"/>
            <a:r>
              <a:rPr lang="ru-RU" sz="2800" b="1" dirty="0">
                <a:solidFill>
                  <a:srgbClr val="C00000"/>
                </a:solidFill>
              </a:rPr>
              <a:t>&gt; </a:t>
            </a:r>
            <a:r>
              <a:rPr lang="en-GB" sz="2800" b="1" dirty="0" smtClean="0">
                <a:solidFill>
                  <a:srgbClr val="C00000"/>
                </a:solidFill>
              </a:rPr>
              <a:t>3,5 </a:t>
            </a:r>
            <a:r>
              <a:rPr lang="ru-RU" sz="2800" b="1" dirty="0" smtClean="0">
                <a:solidFill>
                  <a:srgbClr val="C00000"/>
                </a:solidFill>
              </a:rPr>
              <a:t>миллионов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</a:rPr>
              <a:t>профилей исследователей</a:t>
            </a:r>
            <a:endParaRPr lang="en-GB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 smtClean="0">
                <a:solidFill>
                  <a:srgbClr val="333333"/>
                </a:solidFill>
              </a:rPr>
              <a:t>из</a:t>
            </a:r>
            <a:r>
              <a:rPr lang="en-US" sz="2800" b="1" dirty="0" smtClean="0">
                <a:solidFill>
                  <a:srgbClr val="333333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&gt; </a:t>
            </a:r>
            <a:r>
              <a:rPr lang="en-US" sz="2800" b="1" dirty="0" smtClean="0">
                <a:solidFill>
                  <a:srgbClr val="C00000"/>
                </a:solidFill>
              </a:rPr>
              <a:t>2000 </a:t>
            </a:r>
            <a:r>
              <a:rPr lang="ru-RU" sz="2800" b="1" dirty="0" smtClean="0">
                <a:solidFill>
                  <a:srgbClr val="333333"/>
                </a:solidFill>
              </a:rPr>
              <a:t>исслед. учреждений</a:t>
            </a:r>
            <a:endParaRPr lang="en-GB" sz="2800" b="1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800" b="1" dirty="0" smtClean="0">
                <a:solidFill>
                  <a:srgbClr val="C00000"/>
                </a:solidFill>
              </a:rPr>
              <a:t>									с опцией добавления!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defTabSz="457200">
              <a:buFont typeface="Arial"/>
              <a:buNone/>
            </a:pPr>
            <a:endParaRPr lang="en-GB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0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402"/>
            <a:ext cx="36861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Опции поиска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1" b="8168"/>
          <a:stretch/>
        </p:blipFill>
        <p:spPr bwMode="auto">
          <a:xfrm>
            <a:off x="3810000" y="3878317"/>
            <a:ext cx="475252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057400"/>
            <a:ext cx="194983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4492761"/>
            <a:ext cx="1949833" cy="80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4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Подробные профили исследователей</a:t>
            </a:r>
            <a:endParaRPr lang="en-GB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r="15905" b="7063"/>
          <a:stretch/>
        </p:blipFill>
        <p:spPr bwMode="auto">
          <a:xfrm>
            <a:off x="107504" y="1340768"/>
            <a:ext cx="7264846" cy="47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3895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b="1" dirty="0" smtClean="0">
                <a:solidFill>
                  <a:srgbClr val="333333"/>
                </a:solidFill>
              </a:rPr>
              <a:t>экспертиза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b="1" dirty="0" smtClean="0">
                <a:solidFill>
                  <a:srgbClr val="333333"/>
                </a:solidFill>
              </a:rPr>
              <a:t>проекты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691680" y="2851195"/>
            <a:ext cx="3816424" cy="2036115"/>
          </a:xfrm>
          <a:prstGeom prst="borderCallout1">
            <a:avLst>
              <a:gd name="adj1" fmla="val -3847"/>
              <a:gd name="adj2" fmla="val -17817"/>
              <a:gd name="adj3" fmla="val 50677"/>
              <a:gd name="adj4" fmla="val -1146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868144" y="2996952"/>
            <a:ext cx="1800200" cy="792088"/>
          </a:xfrm>
          <a:prstGeom prst="borderCallout1">
            <a:avLst>
              <a:gd name="adj1" fmla="val 105331"/>
              <a:gd name="adj2" fmla="val 58335"/>
              <a:gd name="adj3" fmla="val 155791"/>
              <a:gd name="adj4" fmla="val 84949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06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b="3283"/>
          <a:stretch/>
        </p:blipFill>
        <p:spPr bwMode="auto">
          <a:xfrm>
            <a:off x="304800" y="1620894"/>
            <a:ext cx="8382000" cy="40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7772400" cy="685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Списки публикаций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45020" y="3498321"/>
            <a:ext cx="4319751" cy="241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Опции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2454" y="1482237"/>
            <a:ext cx="83347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Поиск по проектам во всем мире </a:t>
            </a:r>
            <a:r>
              <a:rPr lang="en-US" sz="2000" dirty="0" smtClean="0">
                <a:solidFill>
                  <a:srgbClr val="333333"/>
                </a:solidFill>
              </a:rPr>
              <a:t>=&gt;</a:t>
            </a:r>
            <a:endParaRPr lang="ru-RU" sz="2000" dirty="0" smtClean="0">
              <a:solidFill>
                <a:srgbClr val="333333"/>
              </a:solidFill>
            </a:endParaRPr>
          </a:p>
          <a:p>
            <a:pPr defTabSz="457200"/>
            <a:r>
              <a:rPr lang="ru-RU" sz="2000" b="1" dirty="0">
                <a:solidFill>
                  <a:srgbClr val="FF0000"/>
                </a:solidFill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						повышение перспектив финансирования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Сохранение перспективных проектов в </a:t>
            </a:r>
            <a:r>
              <a:rPr lang="en-GB" sz="2000" b="1" dirty="0" smtClean="0">
                <a:solidFill>
                  <a:srgbClr val="333333"/>
                </a:solidFill>
              </a:rPr>
              <a:t>“</a:t>
            </a:r>
            <a:r>
              <a:rPr lang="ru-RU" sz="2000" b="1" dirty="0" smtClean="0">
                <a:solidFill>
                  <a:srgbClr val="333333"/>
                </a:solidFill>
              </a:rPr>
              <a:t>активном списке</a:t>
            </a:r>
            <a:r>
              <a:rPr lang="en-GB" sz="2000" b="1" dirty="0" smtClean="0">
                <a:solidFill>
                  <a:srgbClr val="333333"/>
                </a:solidFill>
              </a:rPr>
              <a:t>”</a:t>
            </a:r>
            <a:endParaRPr lang="en-GB" sz="2000" b="1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Сохранение лишь интересных проектов в </a:t>
            </a:r>
            <a:r>
              <a:rPr lang="en-GB" sz="2000" dirty="0" smtClean="0">
                <a:solidFill>
                  <a:srgbClr val="333333"/>
                </a:solidFill>
              </a:rPr>
              <a:t>“</a:t>
            </a:r>
            <a:r>
              <a:rPr lang="ru-RU" sz="2000" b="1" dirty="0" smtClean="0">
                <a:solidFill>
                  <a:srgbClr val="333333"/>
                </a:solidFill>
              </a:rPr>
              <a:t>второстепенном списке</a:t>
            </a:r>
            <a:r>
              <a:rPr lang="en-GB" sz="2000" dirty="0" smtClean="0">
                <a:solidFill>
                  <a:srgbClr val="333333"/>
                </a:solidFill>
              </a:rPr>
              <a:t>”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Индивидуальные функции воспоминания о </a:t>
            </a:r>
            <a:r>
              <a:rPr lang="ru-RU" sz="2000" b="1" dirty="0" smtClean="0">
                <a:solidFill>
                  <a:srgbClr val="333333"/>
                </a:solidFill>
              </a:rPr>
              <a:t>крайных сроках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Обзор и </a:t>
            </a:r>
            <a:r>
              <a:rPr lang="ru-RU" sz="2000" b="1" dirty="0" smtClean="0">
                <a:solidFill>
                  <a:srgbClr val="333333"/>
                </a:solidFill>
              </a:rPr>
              <a:t>объемные статистики </a:t>
            </a:r>
            <a:r>
              <a:rPr lang="ru-RU" sz="2000" dirty="0" smtClean="0">
                <a:solidFill>
                  <a:srgbClr val="333333"/>
                </a:solidFill>
              </a:rPr>
              <a:t>активности в вашем учреждении</a:t>
            </a:r>
            <a:endParaRPr lang="en-GB" sz="2000" b="1" dirty="0" smtClean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Добавка проектных перспектив к профилям исследователей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Оценивание ситуации интересов в учреждении</a:t>
            </a:r>
            <a:endParaRPr lang="en-GB" sz="2000" dirty="0" smtClean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Разнообразные </a:t>
            </a:r>
            <a:r>
              <a:rPr lang="ru-RU" sz="2000" b="1" dirty="0" smtClean="0">
                <a:solidFill>
                  <a:srgbClr val="333333"/>
                </a:solidFill>
              </a:rPr>
              <a:t>фильтры</a:t>
            </a:r>
            <a:endParaRPr lang="en-GB" sz="2000" b="1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33333"/>
                </a:solidFill>
              </a:rPr>
              <a:t>Рассылка сообщений </a:t>
            </a:r>
            <a:r>
              <a:rPr lang="ru-RU" sz="2000" dirty="0" smtClean="0">
                <a:solidFill>
                  <a:srgbClr val="333333"/>
                </a:solidFill>
              </a:rPr>
              <a:t>ряду сотрудников учреждения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Группирование</a:t>
            </a:r>
            <a:r>
              <a:rPr lang="ru-RU" sz="2000" b="1" dirty="0" smtClean="0">
                <a:solidFill>
                  <a:srgbClr val="333333"/>
                </a:solidFill>
              </a:rPr>
              <a:t> </a:t>
            </a:r>
            <a:r>
              <a:rPr lang="ru-RU" sz="2000" dirty="0" smtClean="0">
                <a:solidFill>
                  <a:srgbClr val="333333"/>
                </a:solidFill>
              </a:rPr>
              <a:t>исследователей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33333"/>
                </a:solidFill>
              </a:rPr>
              <a:t>Виджет </a:t>
            </a:r>
            <a:r>
              <a:rPr lang="ru-RU" sz="2000" dirty="0" smtClean="0">
                <a:solidFill>
                  <a:srgbClr val="333333"/>
                </a:solidFill>
              </a:rPr>
              <a:t>для интегрирования в страници интернета</a:t>
            </a:r>
            <a:endParaRPr lang="en-GB" sz="2000" dirty="0">
              <a:solidFill>
                <a:srgbClr val="333333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</a:rPr>
              <a:t>Снабжение проектных перспектив с </a:t>
            </a:r>
            <a:r>
              <a:rPr lang="ru-RU" sz="2000" b="1" dirty="0" smtClean="0">
                <a:solidFill>
                  <a:srgbClr val="333333"/>
                </a:solidFill>
              </a:rPr>
              <a:t>замечаниями</a:t>
            </a:r>
            <a:endParaRPr lang="en-GB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21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319314" y="2003777"/>
            <a:ext cx="8621486" cy="750906"/>
          </a:xfrm>
          <a:prstGeom prst="rect">
            <a:avLst/>
          </a:prstGeom>
        </p:spPr>
        <p:txBody>
          <a:bodyPr anchor="b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650999"/>
            <a:ext cx="7772400" cy="70555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Благодарю Вас!</a:t>
            </a:r>
            <a:endParaRPr lang="en-US" dirty="0"/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Roman.Piontek@ProQuest.com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12" name="Picture 11" descr="start he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3" y="403489"/>
            <a:ext cx="8709268" cy="219372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Контент компании </a:t>
            </a:r>
            <a:r>
              <a:rPr lang="en-US" sz="3600" dirty="0"/>
              <a:t>ProQuest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2514600"/>
            <a:ext cx="3581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pqebl.eblib.com/libCentral/images/login-shiel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54" y="2514599"/>
            <a:ext cx="11334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3087" y="1828800"/>
            <a:ext cx="608051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rgbClr val="000000"/>
                </a:solidFill>
              </a:rPr>
              <a:t>Электронные книги</a:t>
            </a: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Базы данных – статьи, журналы, диссертации</a:t>
            </a:r>
            <a:r>
              <a:rPr lang="ru-RU" b="1" dirty="0" smtClean="0">
                <a:solidFill>
                  <a:srgbClr val="000000"/>
                </a:solidFill>
              </a:rPr>
              <a:t>...</a:t>
            </a: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prstClr val="white"/>
                </a:solidFill>
              </a:rPr>
              <a:t>PQDT, ProQuest Central, ABI/Inform…</a:t>
            </a:r>
            <a:endParaRPr lang="en-GB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3" y="403489"/>
            <a:ext cx="8709268" cy="219372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 компании </a:t>
            </a:r>
            <a:r>
              <a:rPr lang="en-US" sz="3600" dirty="0"/>
              <a:t>ProQuest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869" y="2071523"/>
            <a:ext cx="536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ПО для управления фондами библиотек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3" y="3486150"/>
            <a:ext cx="5457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319314" y="2003777"/>
            <a:ext cx="8621486" cy="750906"/>
          </a:xfrm>
          <a:prstGeom prst="rect">
            <a:avLst/>
          </a:prstGeom>
        </p:spPr>
        <p:txBody>
          <a:bodyPr anchor="b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602926"/>
            <a:ext cx="7772400" cy="70555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Предоставление </a:t>
            </a:r>
            <a:r>
              <a:rPr lang="ru-RU" dirty="0" smtClean="0">
                <a:solidFill>
                  <a:prstClr val="white"/>
                </a:solidFill>
              </a:rPr>
              <a:t>фондов в едином виде:</a:t>
            </a:r>
          </a:p>
          <a:p>
            <a:endParaRPr lang="ru-RU" dirty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«</a:t>
            </a:r>
            <a:r>
              <a:rPr lang="en-US" dirty="0" smtClean="0">
                <a:solidFill>
                  <a:prstClr val="white"/>
                </a:solidFill>
              </a:rPr>
              <a:t>discovery</a:t>
            </a:r>
            <a:r>
              <a:rPr lang="ru-RU" dirty="0" smtClean="0">
                <a:solidFill>
                  <a:prstClr val="white"/>
                </a:solidFill>
              </a:rPr>
              <a:t>»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= </a:t>
            </a:r>
            <a:r>
              <a:rPr lang="ru-RU" dirty="0" smtClean="0">
                <a:solidFill>
                  <a:prstClr val="white"/>
                </a:solidFill>
              </a:rPr>
              <a:t>Не только поиск</a:t>
            </a: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2" name="Picture 11" descr="start he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7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572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8915400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Единое окно поиска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41" y="3886200"/>
            <a:ext cx="5486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09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8915400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Программное обеспечение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6281" y="1828800"/>
            <a:ext cx="3581400" cy="3969074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контент</a:t>
            </a:r>
          </a:p>
          <a:p>
            <a:pPr algn="ctr"/>
            <a:endParaRPr lang="ru-RU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6000" dirty="0" smtClean="0">
                <a:solidFill>
                  <a:srgbClr val="C00000"/>
                </a:solidFill>
                <a:cs typeface="Arial" pitchFamily="34" charset="0"/>
              </a:rPr>
              <a:t>         </a:t>
            </a:r>
            <a:endParaRPr lang="en-US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интерфейс</a:t>
            </a:r>
            <a:endParaRPr lang="en-US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2" descr="C:\Documents and Settings\jlaw\My Documents\2009 Project\Summon\Marketing\Logos and graphics\PQ_ResultsPage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081" y="3276600"/>
            <a:ext cx="3352800" cy="283106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&amp;TScy;&amp;iecy;&amp;ncy;&amp;tcy;&amp;rcy;&amp;acy;&amp;lcy;&amp;softcy;&amp;ncy;&amp;ycy;&amp;jcy; &amp;kcy;&amp;ocy;&amp;lcy;&amp;lcy;&amp;iecy;&amp;kcy;&amp;tcy;&amp;ocy;&amp;rcy; &amp;bcy;&amp;icy;&amp;bcy;&amp;lcy;&amp;icy;&amp;ocy;&amp;tcy;&amp;iecy;&amp;kcy; &amp;Bcy;&amp;Icy;&amp;Bcy;&amp;Kcy;&amp;Ocy;&amp;M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62" y="1678440"/>
            <a:ext cx="1295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3.gstatic.com/images?q=tbn:ANd9GcQOdVrqKskWpEQiA_GP4zgvdlvUQjxlN7zGBFFh4PNIb8W4MgCg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0082" y="1487940"/>
            <a:ext cx="1014413" cy="1123950"/>
          </a:xfrm>
          <a:prstGeom prst="rect">
            <a:avLst/>
          </a:prstGeom>
          <a:noFill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5662" y="2186440"/>
            <a:ext cx="1431937" cy="4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roQuest.com">
            <a:hlinkClick r:id="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4580" y="1481590"/>
            <a:ext cx="10541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37681" y="1173615"/>
            <a:ext cx="4495800" cy="1752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rot="-5400000" flipH="1">
            <a:off x="1851681" y="35814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39929" y="3061037"/>
            <a:ext cx="1165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6000" b="1" dirty="0">
                <a:solidFill>
                  <a:srgbClr val="C00000"/>
                </a:solidFill>
                <a:cs typeface="Arial" pitchFamily="34" charset="0"/>
              </a:rPr>
              <a:t>+ </a:t>
            </a:r>
            <a:r>
              <a:rPr lang="ru-RU" sz="6000" b="1" dirty="0">
                <a:solidFill>
                  <a:srgbClr val="C00000"/>
                </a:solidFill>
                <a:cs typeface="Arial" pitchFamily="34" charset="0"/>
              </a:rPr>
              <a:t>Х</a:t>
            </a:r>
            <a:endParaRPr lang="en-US" sz="60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62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231" y="1524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en-US" dirty="0" smtClean="0">
                <a:solidFill>
                  <a:schemeClr val="tx1"/>
                </a:solidFill>
              </a:rPr>
              <a:t>Knowledgebase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784" y="1191867"/>
            <a:ext cx="6498180" cy="3201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711" y="4495800"/>
            <a:ext cx="7696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1. список поставщиков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2. список баз данных/коллекций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3. список норм. названий </a:t>
            </a:r>
            <a:r>
              <a:rPr lang="en-US" sz="3600" b="1" dirty="0" smtClean="0">
                <a:solidFill>
                  <a:srgbClr val="002060"/>
                </a:solidFill>
              </a:rPr>
              <a:t>+ ISSN/ISBN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31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231" y="1524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Один, центральный индекс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19199" y="1633736"/>
            <a:ext cx="8382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en-GB" sz="2400" b="1" dirty="0"/>
          </a:p>
        </p:txBody>
      </p:sp>
      <p:sp>
        <p:nvSpPr>
          <p:cNvPr id="6" name="Oval 5"/>
          <p:cNvSpPr/>
          <p:nvPr/>
        </p:nvSpPr>
        <p:spPr>
          <a:xfrm>
            <a:off x="1219199" y="2510036"/>
            <a:ext cx="8382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  <a:endParaRPr lang="en-GB" sz="2400" b="1" dirty="0"/>
          </a:p>
        </p:txBody>
      </p:sp>
      <p:sp>
        <p:nvSpPr>
          <p:cNvPr id="7" name="Oval 6"/>
          <p:cNvSpPr/>
          <p:nvPr/>
        </p:nvSpPr>
        <p:spPr>
          <a:xfrm>
            <a:off x="1219199" y="4251372"/>
            <a:ext cx="8382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  <a:endParaRPr lang="en-GB" sz="2400" b="1" dirty="0"/>
          </a:p>
        </p:txBody>
      </p:sp>
      <p:sp>
        <p:nvSpPr>
          <p:cNvPr id="8" name="Oval 7"/>
          <p:cNvSpPr/>
          <p:nvPr/>
        </p:nvSpPr>
        <p:spPr>
          <a:xfrm>
            <a:off x="1219199" y="3386968"/>
            <a:ext cx="838200" cy="8186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  <a:endParaRPr lang="en-GB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399" y="2043082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399" y="3796314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399" y="4660718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399" y="2897905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7537" y="1060002"/>
            <a:ext cx="158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источники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352800" y="1633736"/>
            <a:ext cx="2362200" cy="8186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352800" y="1621431"/>
            <a:ext cx="2457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Аааа</a:t>
            </a:r>
            <a:r>
              <a:rPr lang="en-US" sz="1600" b="1" dirty="0" smtClean="0">
                <a:solidFill>
                  <a:srgbClr val="0070C0"/>
                </a:solidFill>
              </a:rPr>
              <a:t>		</a:t>
            </a:r>
            <a:r>
              <a:rPr lang="ru-RU" sz="1600" b="1" dirty="0" smtClean="0">
                <a:solidFill>
                  <a:srgbClr val="0070C0"/>
                </a:solidFill>
              </a:rPr>
              <a:t>Ээээ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Бббб</a:t>
            </a:r>
            <a:r>
              <a:rPr lang="ru-RU" sz="1600" b="1" dirty="0">
                <a:solidFill>
                  <a:srgbClr val="0070C0"/>
                </a:solidFill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</a:rPr>
              <a:t>...</a:t>
            </a:r>
            <a:r>
              <a:rPr lang="en-US" sz="1600" b="1" dirty="0" smtClean="0">
                <a:solidFill>
                  <a:srgbClr val="0070C0"/>
                </a:solidFill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</a:rPr>
              <a:t>Юю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Вввв</a:t>
            </a:r>
            <a:r>
              <a:rPr lang="ru-RU" sz="1600" b="1" dirty="0">
                <a:solidFill>
                  <a:srgbClr val="0070C0"/>
                </a:solidFill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</a:rPr>
              <a:t>	Яяяя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2522341"/>
            <a:ext cx="2362200" cy="8186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352800" y="2510036"/>
            <a:ext cx="2457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Аааа</a:t>
            </a:r>
            <a:r>
              <a:rPr lang="en-US" sz="1600" b="1" dirty="0">
                <a:solidFill>
                  <a:srgbClr val="0070C0"/>
                </a:solidFill>
              </a:rPr>
              <a:t>		</a:t>
            </a:r>
            <a:r>
              <a:rPr lang="ru-RU" sz="1600" b="1" dirty="0">
                <a:solidFill>
                  <a:srgbClr val="0070C0"/>
                </a:solidFill>
              </a:rPr>
              <a:t>Ээээ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Бббб	...</a:t>
            </a:r>
            <a:r>
              <a:rPr lang="en-US" sz="1600" b="1" dirty="0">
                <a:solidFill>
                  <a:srgbClr val="0070C0"/>
                </a:solidFill>
              </a:rPr>
              <a:t>	</a:t>
            </a:r>
            <a:r>
              <a:rPr lang="ru-RU" sz="1600" b="1" dirty="0">
                <a:solidFill>
                  <a:srgbClr val="0070C0"/>
                </a:solidFill>
              </a:rPr>
              <a:t>Юю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Вввв		Яяяя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3399273"/>
            <a:ext cx="2362200" cy="8186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52800" y="3386968"/>
            <a:ext cx="2457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Аааа</a:t>
            </a:r>
            <a:r>
              <a:rPr lang="en-US" sz="1600" b="1" dirty="0">
                <a:solidFill>
                  <a:srgbClr val="0070C0"/>
                </a:solidFill>
              </a:rPr>
              <a:t>		</a:t>
            </a:r>
            <a:r>
              <a:rPr lang="ru-RU" sz="1600" b="1" dirty="0">
                <a:solidFill>
                  <a:srgbClr val="0070C0"/>
                </a:solidFill>
              </a:rPr>
              <a:t>Ээээ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Бббб	...</a:t>
            </a:r>
            <a:r>
              <a:rPr lang="en-US" sz="1600" b="1" dirty="0">
                <a:solidFill>
                  <a:srgbClr val="0070C0"/>
                </a:solidFill>
              </a:rPr>
              <a:t>	</a:t>
            </a:r>
            <a:r>
              <a:rPr lang="ru-RU" sz="1600" b="1" dirty="0">
                <a:solidFill>
                  <a:srgbClr val="0070C0"/>
                </a:solidFill>
              </a:rPr>
              <a:t>Юю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Вввв		Яяяя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4263677"/>
            <a:ext cx="2362200" cy="8186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352800" y="4251372"/>
            <a:ext cx="2457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Аааа</a:t>
            </a:r>
            <a:r>
              <a:rPr lang="en-US" sz="1600" b="1" dirty="0">
                <a:solidFill>
                  <a:srgbClr val="0070C0"/>
                </a:solidFill>
              </a:rPr>
              <a:t>		</a:t>
            </a:r>
            <a:r>
              <a:rPr lang="ru-RU" sz="1600" b="1" dirty="0">
                <a:solidFill>
                  <a:srgbClr val="0070C0"/>
                </a:solidFill>
              </a:rPr>
              <a:t>Ээээ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Бббб	...</a:t>
            </a:r>
            <a:r>
              <a:rPr lang="en-US" sz="1600" b="1" dirty="0">
                <a:solidFill>
                  <a:srgbClr val="0070C0"/>
                </a:solidFill>
              </a:rPr>
              <a:t>	</a:t>
            </a:r>
            <a:r>
              <a:rPr lang="ru-RU" sz="1600" b="1" dirty="0">
                <a:solidFill>
                  <a:srgbClr val="0070C0"/>
                </a:solidFill>
              </a:rPr>
              <a:t>Юю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Вввв		Яяяя</a:t>
            </a:r>
            <a:endParaRPr lang="en-GB" sz="16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352800" y="1438771"/>
            <a:ext cx="2362200" cy="4760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52801" y="1438771"/>
            <a:ext cx="2333760" cy="4739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45693" y="1633735"/>
            <a:ext cx="2460107" cy="34486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248400" y="2051109"/>
            <a:ext cx="1839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Аааа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Бббб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Вввв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       ...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Ээээ</a:t>
            </a:r>
          </a:p>
          <a:p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Юю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	Яяяя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845693" y="5082369"/>
            <a:ext cx="2460107" cy="111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0050" indent="-400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762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3095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619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3222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lvl="1" indent="0">
              <a:lnSpc>
                <a:spcPct val="150000"/>
              </a:lnSpc>
              <a:buNone/>
            </a:pPr>
            <a:r>
              <a:rPr lang="en-US" sz="2000" b="1" dirty="0" smtClean="0"/>
              <a:t>- </a:t>
            </a:r>
            <a:r>
              <a:rPr lang="ru-RU" sz="2000" b="1" dirty="0" smtClean="0"/>
              <a:t>скорость</a:t>
            </a:r>
            <a:endParaRPr lang="en-US" sz="2000" b="1" dirty="0" smtClean="0"/>
          </a:p>
          <a:p>
            <a:pPr marL="425450" lvl="1" indent="0">
              <a:buNone/>
            </a:pPr>
            <a:r>
              <a:rPr lang="en-US" sz="2000" b="1" dirty="0" smtClean="0"/>
              <a:t>-</a:t>
            </a:r>
            <a:r>
              <a:rPr lang="ru-RU" sz="2000" b="1" dirty="0" smtClean="0"/>
              <a:t> релевантность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5162492"/>
            <a:ext cx="2333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одновременный </a:t>
            </a:r>
            <a:r>
              <a:rPr lang="ru-RU" sz="2000" b="1" dirty="0" smtClean="0"/>
              <a:t>поиск в несколько источниках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4002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5" grpId="0" animBg="1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bass\LOCALS~1\Temp\articulate\presenter\imgtemp\2AA2v7gV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7"/>
  <p:tag name="ANNOTATION_COUNT" val="0"/>
  <p:tag name="ARTICULATE_SLIDE_GUID" val="47d230bb-3167-409e-9f0c-69b1bbc45103"/>
  <p:tag name="ELAPSEDTIME" val="17.656"/>
  <p:tag name="ARTICULATE_SLIDE_NAV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SerSol_Breakfast_Summon Update slides(1-21-12)">
  <a:themeElements>
    <a:clrScheme name="Blank Presentation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7968AE"/>
      </a:accent1>
      <a:accent2>
        <a:srgbClr val="FDB812"/>
      </a:accent2>
      <a:accent3>
        <a:srgbClr val="FFFFFF"/>
      </a:accent3>
      <a:accent4>
        <a:srgbClr val="2A2A2A"/>
      </a:accent4>
      <a:accent5>
        <a:srgbClr val="BEB9D3"/>
      </a:accent5>
      <a:accent6>
        <a:srgbClr val="E5A60F"/>
      </a:accent6>
      <a:hlink>
        <a:srgbClr val="01B2DC"/>
      </a:hlink>
      <a:folHlink>
        <a:srgbClr val="71BF45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erSol_Breakfast_Summon Update slides(1-21-12)">
  <a:themeElements>
    <a:clrScheme name="Blank Presentation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7968AE"/>
      </a:accent1>
      <a:accent2>
        <a:srgbClr val="FDB812"/>
      </a:accent2>
      <a:accent3>
        <a:srgbClr val="FFFFFF"/>
      </a:accent3>
      <a:accent4>
        <a:srgbClr val="2A2A2A"/>
      </a:accent4>
      <a:accent5>
        <a:srgbClr val="BEB9D3"/>
      </a:accent5>
      <a:accent6>
        <a:srgbClr val="E5A60F"/>
      </a:accent6>
      <a:hlink>
        <a:srgbClr val="01B2DC"/>
      </a:hlink>
      <a:folHlink>
        <a:srgbClr val="71BF45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erSol_Breakfast_Summon Update slides(1-21-12)">
  <a:themeElements>
    <a:clrScheme name="Blank Presentation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7968AE"/>
      </a:accent1>
      <a:accent2>
        <a:srgbClr val="FDB812"/>
      </a:accent2>
      <a:accent3>
        <a:srgbClr val="FFFFFF"/>
      </a:accent3>
      <a:accent4>
        <a:srgbClr val="2A2A2A"/>
      </a:accent4>
      <a:accent5>
        <a:srgbClr val="BEB9D3"/>
      </a:accent5>
      <a:accent6>
        <a:srgbClr val="E5A60F"/>
      </a:accent6>
      <a:hlink>
        <a:srgbClr val="01B2DC"/>
      </a:hlink>
      <a:folHlink>
        <a:srgbClr val="71BF45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SerSol_Breakfast_Summon Update slides(1-21-12)">
  <a:themeElements>
    <a:clrScheme name="Blank Presentation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7968AE"/>
      </a:accent1>
      <a:accent2>
        <a:srgbClr val="FDB812"/>
      </a:accent2>
      <a:accent3>
        <a:srgbClr val="FFFFFF"/>
      </a:accent3>
      <a:accent4>
        <a:srgbClr val="2A2A2A"/>
      </a:accent4>
      <a:accent5>
        <a:srgbClr val="BEB9D3"/>
      </a:accent5>
      <a:accent6>
        <a:srgbClr val="E5A60F"/>
      </a:accent6>
      <a:hlink>
        <a:srgbClr val="01B2DC"/>
      </a:hlink>
      <a:folHlink>
        <a:srgbClr val="71BF45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erSol_Breakfast_Summon Update slides(1-21-12)">
  <a:themeElements>
    <a:clrScheme name="Blank Presentation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7968AE"/>
      </a:accent1>
      <a:accent2>
        <a:srgbClr val="FDB812"/>
      </a:accent2>
      <a:accent3>
        <a:srgbClr val="FFFFFF"/>
      </a:accent3>
      <a:accent4>
        <a:srgbClr val="2A2A2A"/>
      </a:accent4>
      <a:accent5>
        <a:srgbClr val="BEB9D3"/>
      </a:accent5>
      <a:accent6>
        <a:srgbClr val="E5A60F"/>
      </a:accent6>
      <a:hlink>
        <a:srgbClr val="01B2DC"/>
      </a:hlink>
      <a:folHlink>
        <a:srgbClr val="71BF45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erSol_Breakfast_Summon Update slides(1-21-12)">
  <a:themeElements>
    <a:clrScheme name="Blank Presentation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7968AE"/>
      </a:accent1>
      <a:accent2>
        <a:srgbClr val="FDB812"/>
      </a:accent2>
      <a:accent3>
        <a:srgbClr val="FFFFFF"/>
      </a:accent3>
      <a:accent4>
        <a:srgbClr val="2A2A2A"/>
      </a:accent4>
      <a:accent5>
        <a:srgbClr val="BEB9D3"/>
      </a:accent5>
      <a:accent6>
        <a:srgbClr val="E5A60F"/>
      </a:accent6>
      <a:hlink>
        <a:srgbClr val="01B2DC"/>
      </a:hlink>
      <a:folHlink>
        <a:srgbClr val="71BF45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SerSol_Breakfast_Summon Update slides(1-21-12)">
  <a:themeElements>
    <a:clrScheme name="Blank Presentation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7968AE"/>
      </a:accent1>
      <a:accent2>
        <a:srgbClr val="FDB812"/>
      </a:accent2>
      <a:accent3>
        <a:srgbClr val="FFFFFF"/>
      </a:accent3>
      <a:accent4>
        <a:srgbClr val="2A2A2A"/>
      </a:accent4>
      <a:accent5>
        <a:srgbClr val="BEB9D3"/>
      </a:accent5>
      <a:accent6>
        <a:srgbClr val="E5A60F"/>
      </a:accent6>
      <a:hlink>
        <a:srgbClr val="01B2DC"/>
      </a:hlink>
      <a:folHlink>
        <a:srgbClr val="71BF45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393</Words>
  <Application>Microsoft Office PowerPoint</Application>
  <PresentationFormat>On-screen Show (4:3)</PresentationFormat>
  <Paragraphs>202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SerSol_Breakfast_Summon Update slides(1-21-12)</vt:lpstr>
      <vt:lpstr>1_SerSol_Breakfast_Summon Update slides(1-21-12)</vt:lpstr>
      <vt:lpstr>2_SerSol_Breakfast_Summon Update slides(1-21-12)</vt:lpstr>
      <vt:lpstr>Office Theme</vt:lpstr>
      <vt:lpstr>3_SerSol_Breakfast_Summon Update slides(1-21-12)</vt:lpstr>
      <vt:lpstr>4_SerSol_Breakfast_Summon Update slides(1-21-12)</vt:lpstr>
      <vt:lpstr>5_SerSol_Breakfast_Summon Update slides(1-21-12)</vt:lpstr>
      <vt:lpstr>1_Office Theme</vt:lpstr>
      <vt:lpstr>6_SerSol_Breakfast_Summon Update slides(1-21-12)</vt:lpstr>
      <vt:lpstr>PowerPoint Presentation</vt:lpstr>
      <vt:lpstr>PowerPoint Presentation</vt:lpstr>
      <vt:lpstr>Контент компании ProQuest</vt:lpstr>
      <vt:lpstr>ПО компании ProQuest</vt:lpstr>
      <vt:lpstr>PowerPoint Presentation</vt:lpstr>
      <vt:lpstr>PowerPoint Presentation</vt:lpstr>
      <vt:lpstr>PowerPoint Presentation</vt:lpstr>
      <vt:lpstr>«Knowledgebase»</vt:lpstr>
      <vt:lpstr>Один, центральный индекс</vt:lpstr>
      <vt:lpstr>Индекс</vt:lpstr>
      <vt:lpstr>Систематическое наполнение метаданных</vt:lpstr>
      <vt:lpstr>Один интерфейс для подписок, каталога и OA</vt:lpstr>
      <vt:lpstr>Индекс в цифрах</vt:lpstr>
      <vt:lpstr>Один индекс</vt:lpstr>
      <vt:lpstr>Индивидуальные настройки: API</vt:lpstr>
      <vt:lpstr>Индекс + API</vt:lpstr>
      <vt:lpstr>PowerPoint Presentation</vt:lpstr>
      <vt:lpstr>Прямое сохранение полного текста во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ProQuest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Uniquely coordinated to  partner with you on STRATEGIC RESEARCH SOLUTIONS.</dc:title>
  <dc:creator>Mackinnon, Mike</dc:creator>
  <cp:lastModifiedBy>Piontek, Roman</cp:lastModifiedBy>
  <cp:revision>222</cp:revision>
  <dcterms:created xsi:type="dcterms:W3CDTF">2013-02-15T01:02:54Z</dcterms:created>
  <dcterms:modified xsi:type="dcterms:W3CDTF">2015-03-20T06:19:48Z</dcterms:modified>
</cp:coreProperties>
</file>